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12" r:id="rId2"/>
    <p:sldId id="313" r:id="rId3"/>
    <p:sldId id="314" r:id="rId4"/>
    <p:sldId id="315" r:id="rId5"/>
    <p:sldId id="316" r:id="rId6"/>
    <p:sldId id="317" r:id="rId7"/>
    <p:sldId id="318" r:id="rId8"/>
    <p:sldId id="319" r:id="rId9"/>
    <p:sldId id="320" r:id="rId10"/>
    <p:sldId id="325" r:id="rId11"/>
    <p:sldId id="324" r:id="rId12"/>
    <p:sldId id="32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69E98-4F81-4220-95FC-9567537F9298}"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3991E-8378-413E-8D54-9DD78D9378F5}" type="slidenum">
              <a:rPr lang="en-US" smtClean="0"/>
              <a:t>‹#›</a:t>
            </a:fld>
            <a:endParaRPr lang="en-US"/>
          </a:p>
        </p:txBody>
      </p:sp>
    </p:spTree>
    <p:extLst>
      <p:ext uri="{BB962C8B-B14F-4D97-AF65-F5344CB8AC3E}">
        <p14:creationId xmlns:p14="http://schemas.microsoft.com/office/powerpoint/2010/main" val="286201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1</a:t>
            </a:fld>
            <a:endParaRPr lang="en-US"/>
          </a:p>
        </p:txBody>
      </p:sp>
    </p:spTree>
    <p:extLst>
      <p:ext uri="{BB962C8B-B14F-4D97-AF65-F5344CB8AC3E}">
        <p14:creationId xmlns:p14="http://schemas.microsoft.com/office/powerpoint/2010/main" val="325060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a:t>
            </a:fld>
            <a:endParaRPr lang="en-US"/>
          </a:p>
        </p:txBody>
      </p:sp>
    </p:spTree>
    <p:extLst>
      <p:ext uri="{BB962C8B-B14F-4D97-AF65-F5344CB8AC3E}">
        <p14:creationId xmlns:p14="http://schemas.microsoft.com/office/powerpoint/2010/main" val="3855008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3</a:t>
            </a:fld>
            <a:endParaRPr lang="en-US"/>
          </a:p>
        </p:txBody>
      </p:sp>
    </p:spTree>
    <p:extLst>
      <p:ext uri="{BB962C8B-B14F-4D97-AF65-F5344CB8AC3E}">
        <p14:creationId xmlns:p14="http://schemas.microsoft.com/office/powerpoint/2010/main" val="239099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4</a:t>
            </a:fld>
            <a:endParaRPr lang="en-US"/>
          </a:p>
        </p:txBody>
      </p:sp>
    </p:spTree>
    <p:extLst>
      <p:ext uri="{BB962C8B-B14F-4D97-AF65-F5344CB8AC3E}">
        <p14:creationId xmlns:p14="http://schemas.microsoft.com/office/powerpoint/2010/main" val="355418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5</a:t>
            </a:fld>
            <a:endParaRPr lang="en-US"/>
          </a:p>
        </p:txBody>
      </p:sp>
    </p:spTree>
    <p:extLst>
      <p:ext uri="{BB962C8B-B14F-4D97-AF65-F5344CB8AC3E}">
        <p14:creationId xmlns:p14="http://schemas.microsoft.com/office/powerpoint/2010/main" val="158258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6</a:t>
            </a:fld>
            <a:endParaRPr lang="en-US"/>
          </a:p>
        </p:txBody>
      </p:sp>
    </p:spTree>
    <p:extLst>
      <p:ext uri="{BB962C8B-B14F-4D97-AF65-F5344CB8AC3E}">
        <p14:creationId xmlns:p14="http://schemas.microsoft.com/office/powerpoint/2010/main" val="59548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7</a:t>
            </a:fld>
            <a:endParaRPr lang="en-US"/>
          </a:p>
        </p:txBody>
      </p:sp>
    </p:spTree>
    <p:extLst>
      <p:ext uri="{BB962C8B-B14F-4D97-AF65-F5344CB8AC3E}">
        <p14:creationId xmlns:p14="http://schemas.microsoft.com/office/powerpoint/2010/main" val="243758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8</a:t>
            </a:fld>
            <a:endParaRPr lang="en-US"/>
          </a:p>
        </p:txBody>
      </p:sp>
    </p:spTree>
    <p:extLst>
      <p:ext uri="{BB962C8B-B14F-4D97-AF65-F5344CB8AC3E}">
        <p14:creationId xmlns:p14="http://schemas.microsoft.com/office/powerpoint/2010/main" val="215664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9</a:t>
            </a:fld>
            <a:endParaRPr lang="en-US"/>
          </a:p>
        </p:txBody>
      </p:sp>
    </p:spTree>
    <p:extLst>
      <p:ext uri="{BB962C8B-B14F-4D97-AF65-F5344CB8AC3E}">
        <p14:creationId xmlns:p14="http://schemas.microsoft.com/office/powerpoint/2010/main" val="3246770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767EF-6C26-651E-3F99-99BAEB05F1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598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AF89-4533-A42D-C6BD-0B91FDA775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BA94C5-51E9-B4D1-F4B9-187B81C6AC6D}"/>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4" name="Footer Placeholder 3">
            <a:extLst>
              <a:ext uri="{FF2B5EF4-FFF2-40B4-BE49-F238E27FC236}">
                <a16:creationId xmlns:a16="http://schemas.microsoft.com/office/drawing/2014/main" id="{F39A9942-7E44-5C37-39FC-FB7E8D39A1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17F5C3-9330-8C11-3E48-F9A94C397BE0}"/>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68687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C936D-3C41-FB17-CFE9-2A72B0F5AEFE}"/>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3" name="Footer Placeholder 2">
            <a:extLst>
              <a:ext uri="{FF2B5EF4-FFF2-40B4-BE49-F238E27FC236}">
                <a16:creationId xmlns:a16="http://schemas.microsoft.com/office/drawing/2014/main" id="{BEA5D571-4F74-514C-8D00-0CC6EDA1A4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04326F-B584-BB00-6B5C-09770C587320}"/>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130390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0E40-2237-D50E-F927-4D5CA9446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8B741-5F40-0177-DBD3-B36F4FEF1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048AA5-3E7F-8C17-C660-8A06F958E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935F3-A141-2EC7-8E56-7D6EBA552A87}"/>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6" name="Footer Placeholder 5">
            <a:extLst>
              <a:ext uri="{FF2B5EF4-FFF2-40B4-BE49-F238E27FC236}">
                <a16:creationId xmlns:a16="http://schemas.microsoft.com/office/drawing/2014/main" id="{72030236-8A9D-CC93-D933-D5B6D8958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0843F-10BE-B8EC-BF70-A3A5EEB03479}"/>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66584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6481-7E78-5B57-CE82-AFE3ED608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4B36E8-D134-0CF7-C854-FB6825F4E2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8C449E-4939-3A7B-4122-FF92C6BB2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F53257-DF0D-52AC-6E92-078F09500AEE}"/>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6" name="Footer Placeholder 5">
            <a:extLst>
              <a:ext uri="{FF2B5EF4-FFF2-40B4-BE49-F238E27FC236}">
                <a16:creationId xmlns:a16="http://schemas.microsoft.com/office/drawing/2014/main" id="{03E6EBE3-A7BD-1A20-DB82-C8F7B7B05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1E5089-2913-626F-7BDD-54ED867BF0E3}"/>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74157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9349-3673-ABAC-9B0C-CB96D20128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7DE7D5-F12B-89E9-FCC1-2CB219E8CC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27668-A274-6235-5FB8-8F52C7C1016A}"/>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ADAD3DED-00AB-F7E9-EA6D-FD501378D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2BA1E-D250-7C16-7BAB-B909DB0737C4}"/>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86120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25A28-0AD0-5AF3-B98F-529870DD1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E9C16C-3440-AC56-ED71-54A3675D87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42F03-BACD-E4B8-4FE7-2A0AEB4854FA}"/>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3E970B40-6FC1-4E81-177D-2E812FDA4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F3974-32C2-6157-A772-F3C9DA8C4407}"/>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99872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7F2E-31B1-C4FA-B405-7CE6B2C6F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8FC7C-2860-A4E7-C1DF-95BC7AFA2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234556-86D4-FC0A-5AF3-472B605203D7}"/>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434EDD26-FEC2-7E4D-25D5-188EC4495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8D60-8E30-5955-5CCC-3BB9D77FCC2F}"/>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31669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7F2E-31B1-C4FA-B405-7CE6B2C6F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8FC7C-2860-A4E7-C1DF-95BC7AFA2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234556-86D4-FC0A-5AF3-472B605203D7}"/>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434EDD26-FEC2-7E4D-25D5-188EC4495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8D60-8E30-5955-5CCC-3BB9D77FCC2F}"/>
              </a:ext>
            </a:extLst>
          </p:cNvPr>
          <p:cNvSpPr>
            <a:spLocks noGrp="1"/>
          </p:cNvSpPr>
          <p:nvPr>
            <p:ph type="sldNum" sz="quarter" idx="12"/>
          </p:nvPr>
        </p:nvSpPr>
        <p:spPr/>
        <p:txBody>
          <a:bodyPr/>
          <a:lstStyle/>
          <a:p>
            <a:fld id="{C789AF0F-B45B-40C2-8EFB-DD04780EE88B}" type="slidenum">
              <a:rPr lang="en-US" smtClean="0"/>
              <a:t>‹#›</a:t>
            </a:fld>
            <a:endParaRPr lang="en-US"/>
          </a:p>
        </p:txBody>
      </p:sp>
      <p:pic>
        <p:nvPicPr>
          <p:cNvPr id="7" name="Picture 6">
            <a:extLst>
              <a:ext uri="{FF2B5EF4-FFF2-40B4-BE49-F238E27FC236}">
                <a16:creationId xmlns:a16="http://schemas.microsoft.com/office/drawing/2014/main" id="{D566B180-B77D-AA6E-2D40-C03697DA6E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429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7F2E-31B1-C4FA-B405-7CE6B2C6F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8FC7C-2860-A4E7-C1DF-95BC7AFA2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234556-86D4-FC0A-5AF3-472B605203D7}"/>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434EDD26-FEC2-7E4D-25D5-188EC4495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8D60-8E30-5955-5CCC-3BB9D77FCC2F}"/>
              </a:ext>
            </a:extLst>
          </p:cNvPr>
          <p:cNvSpPr>
            <a:spLocks noGrp="1"/>
          </p:cNvSpPr>
          <p:nvPr>
            <p:ph type="sldNum" sz="quarter" idx="12"/>
          </p:nvPr>
        </p:nvSpPr>
        <p:spPr/>
        <p:txBody>
          <a:bodyPr/>
          <a:lstStyle/>
          <a:p>
            <a:fld id="{C789AF0F-B45B-40C2-8EFB-DD04780EE88B}" type="slidenum">
              <a:rPr lang="en-US" smtClean="0"/>
              <a:t>‹#›</a:t>
            </a:fld>
            <a:endParaRPr lang="en-US"/>
          </a:p>
        </p:txBody>
      </p:sp>
      <p:pic>
        <p:nvPicPr>
          <p:cNvPr id="7" name="Picture 6">
            <a:extLst>
              <a:ext uri="{FF2B5EF4-FFF2-40B4-BE49-F238E27FC236}">
                <a16:creationId xmlns:a16="http://schemas.microsoft.com/office/drawing/2014/main" id="{D566B180-B77D-AA6E-2D40-C03697DA6E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4562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F801-9DAC-4EDB-AC9E-3EA07CA0C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341BC-93A5-418D-1FD4-6328CCA48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1FC5D-7732-FEB6-0CAF-3BFEBAA62269}"/>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EBF02CB9-4BDC-3DEA-A3FF-B6038E825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BC459-9F6C-CD41-B1F7-DE3A1E476020}"/>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2236524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E2B7-0525-A656-D55F-8043B24138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1588DD-517D-BB69-AF70-CC24768AA3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6BFAB-3758-5EB7-664C-3AFEB5D67AD9}"/>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28D5F169-C57E-B263-4ABA-F50C4385E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0C2B4-7340-A15B-1AE2-8B6C93A583E2}"/>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3288931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F80A-77CD-C70C-91BB-A6D1774669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7150D9-E60C-866B-8C7E-4034FF1E8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293DA3-07D9-708F-32FB-1F4933BE2227}"/>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24502D17-67AB-E3F4-657F-37F56BA56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C3A50-EF72-2331-DF17-8BBEB4612DA5}"/>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575623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F08E-4BF6-9E37-E0F8-0B863EB1C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97EBD-646B-7D75-B548-AE9331D76A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3AEEAE-B2D2-1979-CDB3-24A1346982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4DAC3-8CCE-4164-8973-4E1638567EA8}"/>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6" name="Footer Placeholder 5">
            <a:extLst>
              <a:ext uri="{FF2B5EF4-FFF2-40B4-BE49-F238E27FC236}">
                <a16:creationId xmlns:a16="http://schemas.microsoft.com/office/drawing/2014/main" id="{0E3A5094-E3DB-C60E-1210-54B5212162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773CB-7091-1733-2012-35EA5248D897}"/>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12952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E5E6-03E0-110B-0E21-B7F775FBE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8EBF60-800D-7F6F-517A-8AFDB53B1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C07C80-2389-B053-2EA2-8176509DC0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08F013-DF69-F052-0003-EC73232233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BB5793-4CA3-44C5-E7D4-8C674FE20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DB1854-2ECB-0598-BB7F-DD2712DDA3F5}"/>
              </a:ext>
            </a:extLst>
          </p:cNvPr>
          <p:cNvSpPr>
            <a:spLocks noGrp="1"/>
          </p:cNvSpPr>
          <p:nvPr>
            <p:ph type="dt" sz="half" idx="10"/>
          </p:nvPr>
        </p:nvSpPr>
        <p:spPr/>
        <p:txBody>
          <a:bodyPr/>
          <a:lstStyle/>
          <a:p>
            <a:fld id="{5BA3D463-0C80-4F7E-B130-3DFAC54BFD41}" type="datetimeFigureOut">
              <a:rPr lang="en-US" smtClean="0"/>
              <a:t>12/30/2022</a:t>
            </a:fld>
            <a:endParaRPr lang="en-US"/>
          </a:p>
        </p:txBody>
      </p:sp>
      <p:sp>
        <p:nvSpPr>
          <p:cNvPr id="8" name="Footer Placeholder 7">
            <a:extLst>
              <a:ext uri="{FF2B5EF4-FFF2-40B4-BE49-F238E27FC236}">
                <a16:creationId xmlns:a16="http://schemas.microsoft.com/office/drawing/2014/main" id="{82DF1B5A-A8F3-FCCB-1DF6-9BD74F498E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E4EF0F-7523-1921-E388-D199D64813AF}"/>
              </a:ext>
            </a:extLst>
          </p:cNvPr>
          <p:cNvSpPr>
            <a:spLocks noGrp="1"/>
          </p:cNvSpPr>
          <p:nvPr>
            <p:ph type="sldNum" sz="quarter" idx="12"/>
          </p:nvPr>
        </p:nvSpPr>
        <p:spPr/>
        <p:txBody>
          <a:bodyPr/>
          <a:lstStyle/>
          <a:p>
            <a:fld id="{C789AF0F-B45B-40C2-8EFB-DD04780EE88B}" type="slidenum">
              <a:rPr lang="en-US" smtClean="0"/>
              <a:t>‹#›</a:t>
            </a:fld>
            <a:endParaRPr lang="en-US"/>
          </a:p>
        </p:txBody>
      </p:sp>
    </p:spTree>
    <p:extLst>
      <p:ext uri="{BB962C8B-B14F-4D97-AF65-F5344CB8AC3E}">
        <p14:creationId xmlns:p14="http://schemas.microsoft.com/office/powerpoint/2010/main" val="122158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4A501-D7E3-510D-BCC5-91AADD630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82176B-DF37-4923-99C6-F8202ED433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62F5F-2D1D-3A13-803D-023B0F912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3D463-0C80-4F7E-B130-3DFAC54BFD41}" type="datetimeFigureOut">
              <a:rPr lang="en-US" smtClean="0"/>
              <a:t>12/30/2022</a:t>
            </a:fld>
            <a:endParaRPr lang="en-US"/>
          </a:p>
        </p:txBody>
      </p:sp>
      <p:sp>
        <p:nvSpPr>
          <p:cNvPr id="5" name="Footer Placeholder 4">
            <a:extLst>
              <a:ext uri="{FF2B5EF4-FFF2-40B4-BE49-F238E27FC236}">
                <a16:creationId xmlns:a16="http://schemas.microsoft.com/office/drawing/2014/main" id="{1156D797-46AB-9454-C844-0263853250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89F549-A620-2A82-8CBF-71B52B30C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9AF0F-B45B-40C2-8EFB-DD04780EE88B}" type="slidenum">
              <a:rPr lang="en-US" smtClean="0"/>
              <a:t>‹#›</a:t>
            </a:fld>
            <a:endParaRPr lang="en-US"/>
          </a:p>
        </p:txBody>
      </p:sp>
    </p:spTree>
    <p:extLst>
      <p:ext uri="{BB962C8B-B14F-4D97-AF65-F5344CB8AC3E}">
        <p14:creationId xmlns:p14="http://schemas.microsoft.com/office/powerpoint/2010/main" val="2462632627"/>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2" r:id="rId3"/>
    <p:sldLayoutId id="2147483661" r:id="rId4"/>
    <p:sldLayoutId id="2147483660"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2.xml"/><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3.svg"/><Relationship Id="rId25"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8.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9.svg"/><Relationship Id="rId28" Type="http://schemas.openxmlformats.org/officeDocument/2006/relationships/image" Target="../media/image24.png"/><Relationship Id="rId10" Type="http://schemas.openxmlformats.org/officeDocument/2006/relationships/image" Target="../media/image7.svg"/><Relationship Id="rId19" Type="http://schemas.openxmlformats.org/officeDocument/2006/relationships/image" Target="../media/image15.svg"/><Relationship Id="rId31" Type="http://schemas.openxmlformats.org/officeDocument/2006/relationships/image" Target="../media/image27.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svg"/><Relationship Id="rId30"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6.png"/><Relationship Id="rId3" Type="http://schemas.openxmlformats.org/officeDocument/2006/relationships/slideLayout" Target="../slideLayouts/slideLayout1.xml"/><Relationship Id="rId21" Type="http://schemas.openxmlformats.org/officeDocument/2006/relationships/image" Target="../media/image19.sv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3.svg"/><Relationship Id="rId25" Type="http://schemas.openxmlformats.org/officeDocument/2006/relationships/image" Target="../media/image25.svg"/><Relationship Id="rId2" Type="http://schemas.openxmlformats.org/officeDocument/2006/relationships/video" Target="../media/media1.mp4"/><Relationship Id="rId16" Type="http://schemas.openxmlformats.org/officeDocument/2006/relationships/image" Target="../media/image2.png"/><Relationship Id="rId20" Type="http://schemas.openxmlformats.org/officeDocument/2006/relationships/image" Target="../media/image18.png"/><Relationship Id="rId29" Type="http://schemas.openxmlformats.org/officeDocument/2006/relationships/image" Target="../media/image21.svg"/><Relationship Id="rId1" Type="http://schemas.microsoft.com/office/2007/relationships/media" Target="../media/media1.mp4"/><Relationship Id="rId6" Type="http://schemas.openxmlformats.org/officeDocument/2006/relationships/image" Target="../media/image5.svg"/><Relationship Id="rId11" Type="http://schemas.openxmlformats.org/officeDocument/2006/relationships/slide" Target="slide2.xml"/><Relationship Id="rId24" Type="http://schemas.openxmlformats.org/officeDocument/2006/relationships/image" Target="../media/image24.png"/><Relationship Id="rId32" Type="http://schemas.openxmlformats.org/officeDocument/2006/relationships/image" Target="../media/image40.png"/><Relationship Id="rId5" Type="http://schemas.openxmlformats.org/officeDocument/2006/relationships/image" Target="../media/image4.png"/><Relationship Id="rId15" Type="http://schemas.openxmlformats.org/officeDocument/2006/relationships/image" Target="../media/image13.svg"/><Relationship Id="rId23" Type="http://schemas.openxmlformats.org/officeDocument/2006/relationships/image" Target="../media/image23.svg"/><Relationship Id="rId28" Type="http://schemas.openxmlformats.org/officeDocument/2006/relationships/image" Target="../media/image20.png"/><Relationship Id="rId10" Type="http://schemas.openxmlformats.org/officeDocument/2006/relationships/image" Target="../media/image9.svg"/><Relationship Id="rId19" Type="http://schemas.openxmlformats.org/officeDocument/2006/relationships/image" Target="../media/image17.svg"/><Relationship Id="rId31" Type="http://schemas.openxmlformats.org/officeDocument/2006/relationships/image" Target="../media/image15.svg"/><Relationship Id="rId4" Type="http://schemas.openxmlformats.org/officeDocument/2006/relationships/slide" Target="slide1.xml"/><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3.svg"/><Relationship Id="rId26" Type="http://schemas.openxmlformats.org/officeDocument/2006/relationships/image" Target="../media/image25.svg"/><Relationship Id="rId3" Type="http://schemas.openxmlformats.org/officeDocument/2006/relationships/slideLayout" Target="../slideLayouts/slideLayout1.xml"/><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2.png"/><Relationship Id="rId25" Type="http://schemas.openxmlformats.org/officeDocument/2006/relationships/image" Target="../media/image24.png"/><Relationship Id="rId2" Type="http://schemas.openxmlformats.org/officeDocument/2006/relationships/video" Target="../media/media2.mp4"/><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0.png"/><Relationship Id="rId1" Type="http://schemas.microsoft.com/office/2007/relationships/media" Target="../media/media2.mp4"/><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3.svg"/><Relationship Id="rId32" Type="http://schemas.openxmlformats.org/officeDocument/2006/relationships/image" Target="../media/image15.sv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14.png"/><Relationship Id="rId4" Type="http://schemas.openxmlformats.org/officeDocument/2006/relationships/image" Target="../media/image41.pn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6.png"/><Relationship Id="rId30"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6.png"/><Relationship Id="rId3" Type="http://schemas.openxmlformats.org/officeDocument/2006/relationships/slideLayout" Target="../slideLayouts/slideLayout1.xml"/><Relationship Id="rId21" Type="http://schemas.openxmlformats.org/officeDocument/2006/relationships/image" Target="../media/image19.sv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3.svg"/><Relationship Id="rId25" Type="http://schemas.openxmlformats.org/officeDocument/2006/relationships/image" Target="../media/image25.svg"/><Relationship Id="rId2" Type="http://schemas.openxmlformats.org/officeDocument/2006/relationships/video" Target="../media/media3.mp4"/><Relationship Id="rId16" Type="http://schemas.openxmlformats.org/officeDocument/2006/relationships/image" Target="../media/image2.png"/><Relationship Id="rId20" Type="http://schemas.openxmlformats.org/officeDocument/2006/relationships/image" Target="../media/image18.png"/><Relationship Id="rId29" Type="http://schemas.openxmlformats.org/officeDocument/2006/relationships/image" Target="../media/image21.svg"/><Relationship Id="rId1" Type="http://schemas.microsoft.com/office/2007/relationships/media" Target="../media/media3.mp4"/><Relationship Id="rId6" Type="http://schemas.openxmlformats.org/officeDocument/2006/relationships/image" Target="../media/image5.svg"/><Relationship Id="rId11" Type="http://schemas.openxmlformats.org/officeDocument/2006/relationships/slide" Target="slide2.xml"/><Relationship Id="rId24" Type="http://schemas.openxmlformats.org/officeDocument/2006/relationships/image" Target="../media/image24.png"/><Relationship Id="rId32" Type="http://schemas.openxmlformats.org/officeDocument/2006/relationships/image" Target="../media/image42.png"/><Relationship Id="rId5" Type="http://schemas.openxmlformats.org/officeDocument/2006/relationships/image" Target="../media/image4.png"/><Relationship Id="rId15" Type="http://schemas.openxmlformats.org/officeDocument/2006/relationships/image" Target="../media/image13.svg"/><Relationship Id="rId23" Type="http://schemas.openxmlformats.org/officeDocument/2006/relationships/image" Target="../media/image23.svg"/><Relationship Id="rId28" Type="http://schemas.openxmlformats.org/officeDocument/2006/relationships/image" Target="../media/image20.png"/><Relationship Id="rId10" Type="http://schemas.openxmlformats.org/officeDocument/2006/relationships/image" Target="../media/image9.svg"/><Relationship Id="rId19" Type="http://schemas.openxmlformats.org/officeDocument/2006/relationships/image" Target="../media/image17.svg"/><Relationship Id="rId31" Type="http://schemas.openxmlformats.org/officeDocument/2006/relationships/image" Target="../media/image15.svg"/><Relationship Id="rId4" Type="http://schemas.openxmlformats.org/officeDocument/2006/relationships/slide" Target="slide1.xml"/><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32" Type="http://schemas.openxmlformats.org/officeDocument/2006/relationships/image" Target="../media/image30.pn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32" Type="http://schemas.openxmlformats.org/officeDocument/2006/relationships/image" Target="../media/image32.pn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1.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32" Type="http://schemas.openxmlformats.org/officeDocument/2006/relationships/image" Target="../media/image34.pn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3.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32" Type="http://schemas.openxmlformats.org/officeDocument/2006/relationships/image" Target="../media/image37.pn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8.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slide" Target="slide2.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1.svg"/><Relationship Id="rId5" Type="http://schemas.openxmlformats.org/officeDocument/2006/relationships/slide" Target="slide1.xm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7B7D0C1-0894-28F6-1476-13D1AD6FD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6"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3110" y="3620485"/>
            <a:ext cx="249065" cy="249065"/>
          </a:xfrm>
          <a:prstGeom prst="rect">
            <a:avLst/>
          </a:prstGeom>
        </p:spPr>
      </p:pic>
      <p:pic>
        <p:nvPicPr>
          <p:cNvPr id="6" name="Graphic 5">
            <a:hlinkClick r:id="rId13"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2180114" y="2218999"/>
            <a:ext cx="4421426" cy="2003625"/>
          </a:xfrm>
          <a:prstGeom prst="rect">
            <a:avLst/>
          </a:prstGeom>
          <a:noFill/>
        </p:spPr>
        <p:txBody>
          <a:bodyPr wrap="square">
            <a:spAutoFit/>
          </a:bodyPr>
          <a:lstStyle/>
          <a:p>
            <a:pPr marL="0" marR="0">
              <a:lnSpc>
                <a:spcPct val="115000"/>
              </a:lnSpc>
              <a:spcBef>
                <a:spcPts val="0"/>
              </a:spcBef>
              <a:spcAft>
                <a:spcPts val="0"/>
              </a:spcAft>
            </a:pP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Enemy initialization.</a:t>
            </a:r>
            <a:endParaRPr lang="en-US" b="1">
              <a:latin typeface="Adobe Arabic" panose="02040503050201020203" pitchFamily="18" charset="-78"/>
              <a:ea typeface="Calibri" panose="020F0502020204030204" pitchFamily="34" charset="0"/>
              <a:cs typeface="Adobe Arabic" panose="02040503050201020203" pitchFamily="18" charset="-78"/>
            </a:endParaRPr>
          </a:p>
          <a:p>
            <a:pPr marL="0" marR="0">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initialize the enemy, we create an additional class called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Enemy.cs</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r>
            <a:endParaRPr lang="en-US">
              <a:latin typeface="Adobe Arabic" panose="02040503050201020203" pitchFamily="18" charset="-78"/>
              <a:ea typeface="Calibri" panose="020F0502020204030204" pitchFamily="34" charset="0"/>
              <a:cs typeface="Adobe Arabic" panose="02040503050201020203" pitchFamily="18" charset="-78"/>
            </a:endParaRPr>
          </a:p>
          <a:p>
            <a:pPr marL="0" marR="0">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create the enemies, we used a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PictureBox</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to create, and added a Timer to handle auto-move for the enemy.</a:t>
            </a:r>
            <a:endParaRPr lang="en-US">
              <a:latin typeface="Adobe Arabic" panose="02040503050201020203" pitchFamily="18" charset="-78"/>
              <a:ea typeface="Calibri" panose="020F0502020204030204" pitchFamily="34" charset="0"/>
              <a:cs typeface="Adobe Arabic" panose="02040503050201020203" pitchFamily="18" charset="-78"/>
            </a:endParaRPr>
          </a:p>
          <a:p>
            <a:pPr marL="0" marR="0">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And here is how we execute the code in the Enemy class.</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2" name="Picture 21" descr="Text&#10;&#10;Description automatically generated">
            <a:extLst>
              <a:ext uri="{FF2B5EF4-FFF2-40B4-BE49-F238E27FC236}">
                <a16:creationId xmlns:a16="http://schemas.microsoft.com/office/drawing/2014/main" id="{CE699F5E-246D-1485-61B3-FC9DA870ED6F}"/>
              </a:ext>
            </a:extLst>
          </p:cNvPr>
          <p:cNvPicPr>
            <a:picLocks noChangeAspect="1"/>
          </p:cNvPicPr>
          <p:nvPr/>
        </p:nvPicPr>
        <p:blipFill>
          <a:blip r:embed="rId32"/>
          <a:stretch>
            <a:fillRect/>
          </a:stretch>
        </p:blipFill>
        <p:spPr>
          <a:xfrm>
            <a:off x="6543528" y="2265001"/>
            <a:ext cx="3004058" cy="2731825"/>
          </a:xfrm>
          <a:prstGeom prst="rect">
            <a:avLst/>
          </a:prstGeom>
        </p:spPr>
      </p:pic>
    </p:spTree>
    <p:extLst>
      <p:ext uri="{BB962C8B-B14F-4D97-AF65-F5344CB8AC3E}">
        <p14:creationId xmlns:p14="http://schemas.microsoft.com/office/powerpoint/2010/main" val="83058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75949EF-4F71-3F6E-B944-EB81F5AC50C5}"/>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hlinkClick r:id="rId4" action="ppaction://hlinksldjump"/>
            <a:extLst>
              <a:ext uri="{FF2B5EF4-FFF2-40B4-BE49-F238E27FC236}">
                <a16:creationId xmlns:a16="http://schemas.microsoft.com/office/drawing/2014/main" id="{44EFBBAF-2111-A732-0C60-4E2231AE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585" y="1753587"/>
            <a:ext cx="249065" cy="249065"/>
          </a:xfrm>
          <a:prstGeom prst="rect">
            <a:avLst/>
          </a:prstGeom>
        </p:spPr>
      </p:pic>
      <p:pic>
        <p:nvPicPr>
          <p:cNvPr id="8" name="Graphic 7">
            <a:extLst>
              <a:ext uri="{FF2B5EF4-FFF2-40B4-BE49-F238E27FC236}">
                <a16:creationId xmlns:a16="http://schemas.microsoft.com/office/drawing/2014/main" id="{16658FC9-F8DA-8710-2EA7-53048BA59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5490" y="4559014"/>
            <a:ext cx="249065" cy="249065"/>
          </a:xfrm>
          <a:prstGeom prst="rect">
            <a:avLst/>
          </a:prstGeom>
        </p:spPr>
      </p:pic>
      <p:pic>
        <p:nvPicPr>
          <p:cNvPr id="9" name="Graphic 8">
            <a:extLst>
              <a:ext uri="{FF2B5EF4-FFF2-40B4-BE49-F238E27FC236}">
                <a16:creationId xmlns:a16="http://schemas.microsoft.com/office/drawing/2014/main" id="{7591CC8A-D929-BC68-5498-78336F5E42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110" y="3620485"/>
            <a:ext cx="249065" cy="249065"/>
          </a:xfrm>
          <a:prstGeom prst="rect">
            <a:avLst/>
          </a:prstGeom>
        </p:spPr>
      </p:pic>
      <p:pic>
        <p:nvPicPr>
          <p:cNvPr id="10" name="Graphic 9">
            <a:hlinkClick r:id="rId11" action="ppaction://hlinksldjump"/>
            <a:extLst>
              <a:ext uri="{FF2B5EF4-FFF2-40B4-BE49-F238E27FC236}">
                <a16:creationId xmlns:a16="http://schemas.microsoft.com/office/drawing/2014/main" id="{91C4E8F5-E598-00CE-1712-EF30294226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5965" y="2681956"/>
            <a:ext cx="249065" cy="249065"/>
          </a:xfrm>
          <a:prstGeom prst="rect">
            <a:avLst/>
          </a:prstGeom>
        </p:spPr>
      </p:pic>
      <p:pic>
        <p:nvPicPr>
          <p:cNvPr id="11" name="Graphic 10">
            <a:extLst>
              <a:ext uri="{FF2B5EF4-FFF2-40B4-BE49-F238E27FC236}">
                <a16:creationId xmlns:a16="http://schemas.microsoft.com/office/drawing/2014/main" id="{6076118B-3488-F496-9C37-9584A26639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5490" y="5434603"/>
            <a:ext cx="249065" cy="249065"/>
          </a:xfrm>
          <a:prstGeom prst="rect">
            <a:avLst/>
          </a:prstGeom>
        </p:spPr>
      </p:pic>
      <p:sp>
        <p:nvSpPr>
          <p:cNvPr id="12" name="Rectangle: Rounded Corners 11">
            <a:extLst>
              <a:ext uri="{FF2B5EF4-FFF2-40B4-BE49-F238E27FC236}">
                <a16:creationId xmlns:a16="http://schemas.microsoft.com/office/drawing/2014/main" id="{AA80DD89-0571-53EE-732B-1FE2EE82223C}"/>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7234B8A-8A8A-85F7-9413-F736640B04E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69599" y="842651"/>
            <a:ext cx="226611" cy="226611"/>
          </a:xfrm>
          <a:prstGeom prst="rect">
            <a:avLst/>
          </a:prstGeom>
        </p:spPr>
      </p:pic>
      <p:sp>
        <p:nvSpPr>
          <p:cNvPr id="14" name="TextBox 13">
            <a:extLst>
              <a:ext uri="{FF2B5EF4-FFF2-40B4-BE49-F238E27FC236}">
                <a16:creationId xmlns:a16="http://schemas.microsoft.com/office/drawing/2014/main" id="{095A470A-67F5-68E0-4B17-105EE4C01DE7}"/>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sp>
        <p:nvSpPr>
          <p:cNvPr id="15" name="Rectangle: Rounded Corners 14">
            <a:extLst>
              <a:ext uri="{FF2B5EF4-FFF2-40B4-BE49-F238E27FC236}">
                <a16:creationId xmlns:a16="http://schemas.microsoft.com/office/drawing/2014/main" id="{742A14A0-71E6-B2C8-ABA2-2E79572FBE7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1FE0EFF3-597E-BE4D-E160-0B411EB7C5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89573" y="886477"/>
            <a:ext cx="189053" cy="189053"/>
          </a:xfrm>
          <a:prstGeom prst="rect">
            <a:avLst/>
          </a:prstGeom>
        </p:spPr>
      </p:pic>
      <p:sp>
        <p:nvSpPr>
          <p:cNvPr id="17" name="TextBox 16">
            <a:extLst>
              <a:ext uri="{FF2B5EF4-FFF2-40B4-BE49-F238E27FC236}">
                <a16:creationId xmlns:a16="http://schemas.microsoft.com/office/drawing/2014/main" id="{168C235A-2AC3-80B7-E769-BFC910BD4DCE}"/>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18" name="TextBox 17">
            <a:extLst>
              <a:ext uri="{FF2B5EF4-FFF2-40B4-BE49-F238E27FC236}">
                <a16:creationId xmlns:a16="http://schemas.microsoft.com/office/drawing/2014/main" id="{35B71E58-C339-F11D-C7AD-B2DA7A30A59C}"/>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19" name="Rectangle: Rounded Corners 18">
            <a:extLst>
              <a:ext uri="{FF2B5EF4-FFF2-40B4-BE49-F238E27FC236}">
                <a16:creationId xmlns:a16="http://schemas.microsoft.com/office/drawing/2014/main" id="{E9C2C46E-B841-73DF-2771-F98BD7AE1F5F}"/>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A6B1F8A3-6411-8739-60A4-79093FA2F3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08918" y="3003259"/>
            <a:ext cx="324645" cy="324645"/>
          </a:xfrm>
          <a:prstGeom prst="rect">
            <a:avLst/>
          </a:prstGeom>
          <a:effectLst/>
        </p:spPr>
      </p:pic>
      <p:grpSp>
        <p:nvGrpSpPr>
          <p:cNvPr id="32" name="Group 31">
            <a:extLst>
              <a:ext uri="{FF2B5EF4-FFF2-40B4-BE49-F238E27FC236}">
                <a16:creationId xmlns:a16="http://schemas.microsoft.com/office/drawing/2014/main" id="{74E5AC73-F2B4-B621-7198-5BAED5C61D4E}"/>
              </a:ext>
            </a:extLst>
          </p:cNvPr>
          <p:cNvGrpSpPr/>
          <p:nvPr/>
        </p:nvGrpSpPr>
        <p:grpSpPr>
          <a:xfrm>
            <a:off x="10244997" y="4311136"/>
            <a:ext cx="664028" cy="664028"/>
            <a:chOff x="10358068" y="4518819"/>
            <a:chExt cx="440338" cy="440338"/>
          </a:xfrm>
        </p:grpSpPr>
        <p:sp>
          <p:nvSpPr>
            <p:cNvPr id="20" name="Rectangle: Rounded Corners 19">
              <a:extLst>
                <a:ext uri="{FF2B5EF4-FFF2-40B4-BE49-F238E27FC236}">
                  <a16:creationId xmlns:a16="http://schemas.microsoft.com/office/drawing/2014/main" id="{ACB67945-3EE3-95C3-D3E7-172E134A989A}"/>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1C53A352-96A6-98DD-0984-B8400E927A35}"/>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grpSp>
      <p:sp>
        <p:nvSpPr>
          <p:cNvPr id="26" name="Rectangle: Rounded Corners 25">
            <a:extLst>
              <a:ext uri="{FF2B5EF4-FFF2-40B4-BE49-F238E27FC236}">
                <a16:creationId xmlns:a16="http://schemas.microsoft.com/office/drawing/2014/main" id="{623C5C57-5615-9F65-AEA1-686166537D5B}"/>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B4CEB84-C467-2458-C2CC-DA4964CA974E}"/>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28" name="Rectangle: Rounded Corners 27">
            <a:extLst>
              <a:ext uri="{FF2B5EF4-FFF2-40B4-BE49-F238E27FC236}">
                <a16:creationId xmlns:a16="http://schemas.microsoft.com/office/drawing/2014/main" id="{889B9AF9-5729-9E54-9250-37AB67B21E36}"/>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C31B9BA2-4E8F-DC22-0743-573634BFCB7F}"/>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0" name="Rectangle: Rounded Corners 29">
            <a:extLst>
              <a:ext uri="{FF2B5EF4-FFF2-40B4-BE49-F238E27FC236}">
                <a16:creationId xmlns:a16="http://schemas.microsoft.com/office/drawing/2014/main" id="{CAB69E1E-69A6-5CC8-E158-0745D3FE35E7}"/>
              </a:ext>
            </a:extLst>
          </p:cNvPr>
          <p:cNvSpPr/>
          <p:nvPr/>
        </p:nvSpPr>
        <p:spPr>
          <a:xfrm>
            <a:off x="10358068" y="3622049"/>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BA64E408-B139-ECC4-15AE-0414BFEF96A1}"/>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27" t="-1067" r="-1"/>
          <a:stretch/>
        </p:blipFill>
        <p:spPr>
          <a:xfrm>
            <a:off x="10458177" y="3716164"/>
            <a:ext cx="250011" cy="252108"/>
          </a:xfrm>
          <a:prstGeom prst="rect">
            <a:avLst/>
          </a:prstGeom>
          <a:effectLst>
            <a:outerShdw blurRad="139700" dist="38100" dir="2700000" algn="tl" rotWithShape="0">
              <a:srgbClr val="B8D6F2">
                <a:alpha val="26000"/>
              </a:srgbClr>
            </a:outerShdw>
          </a:effectLst>
        </p:spPr>
      </p:pic>
      <p:sp>
        <p:nvSpPr>
          <p:cNvPr id="33" name="Oval 32">
            <a:extLst>
              <a:ext uri="{FF2B5EF4-FFF2-40B4-BE49-F238E27FC236}">
                <a16:creationId xmlns:a16="http://schemas.microsoft.com/office/drawing/2014/main" id="{4FA9F4A1-730A-491D-9866-8828C7A7D714}"/>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34" name="Graphic 33">
            <a:extLst>
              <a:ext uri="{FF2B5EF4-FFF2-40B4-BE49-F238E27FC236}">
                <a16:creationId xmlns:a16="http://schemas.microsoft.com/office/drawing/2014/main" id="{81BCB2F3-428E-9B6E-77CE-C9C2E242992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469880" y="5406730"/>
            <a:ext cx="256803" cy="256803"/>
          </a:xfrm>
          <a:prstGeom prst="rect">
            <a:avLst/>
          </a:prstGeom>
        </p:spPr>
      </p:pic>
      <p:pic>
        <p:nvPicPr>
          <p:cNvPr id="6" name="66859B3B">
            <a:hlinkClick r:id="" action="ppaction://media"/>
            <a:extLst>
              <a:ext uri="{FF2B5EF4-FFF2-40B4-BE49-F238E27FC236}">
                <a16:creationId xmlns:a16="http://schemas.microsoft.com/office/drawing/2014/main" id="{62D4EA2E-387C-56EE-737C-7A06CBA04FE2}"/>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32"/>
          <a:stretch>
            <a:fillRect/>
          </a:stretch>
        </p:blipFill>
        <p:spPr>
          <a:xfrm>
            <a:off x="2359945" y="1413290"/>
            <a:ext cx="4664075" cy="3986213"/>
          </a:xfrm>
        </p:spPr>
      </p:pic>
      <p:sp>
        <p:nvSpPr>
          <p:cNvPr id="22" name="TextBox 21">
            <a:extLst>
              <a:ext uri="{FF2B5EF4-FFF2-40B4-BE49-F238E27FC236}">
                <a16:creationId xmlns:a16="http://schemas.microsoft.com/office/drawing/2014/main" id="{5C985B5E-8F37-5666-5358-97FFDF3BE172}"/>
              </a:ext>
            </a:extLst>
          </p:cNvPr>
          <p:cNvSpPr txBox="1"/>
          <p:nvPr/>
        </p:nvSpPr>
        <p:spPr>
          <a:xfrm>
            <a:off x="7199834" y="2842415"/>
            <a:ext cx="2538333" cy="769441"/>
          </a:xfrm>
          <a:prstGeom prst="rect">
            <a:avLst/>
          </a:prstGeom>
          <a:noFill/>
        </p:spPr>
        <p:txBody>
          <a:bodyPr wrap="square">
            <a:spAutoFit/>
          </a:bodyPr>
          <a:lstStyle/>
          <a:p>
            <a:pPr algn="ctr"/>
            <a:r>
              <a:rPr lang="en-US" sz="4400" b="1" i="0" u="none" strike="noStrike" dirty="0">
                <a:solidFill>
                  <a:srgbClr val="61207D"/>
                </a:solidFill>
                <a:effectLst/>
                <a:latin typeface="Bodoni MT Black" panose="02070A03080606020203" pitchFamily="18" charset="0"/>
                <a:cs typeface="Arial" panose="020B0604020202020204" pitchFamily="34" charset="0"/>
              </a:rPr>
              <a:t>STORE</a:t>
            </a:r>
            <a:endParaRPr lang="en-US" sz="3600" b="1" dirty="0">
              <a:solidFill>
                <a:srgbClr val="61207D"/>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310315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34"/>
                                        </p:tgtEl>
                                        <p:attrNameLst>
                                          <p:attrName>r</p:attrName>
                                        </p:attrNameLst>
                                      </p:cBhvr>
                                    </p:animRot>
                                    <p:animRot by="-240000">
                                      <p:cBhvr>
                                        <p:cTn id="7" dur="100" fill="hold">
                                          <p:stCondLst>
                                            <p:cond delay="100"/>
                                          </p:stCondLst>
                                        </p:cTn>
                                        <p:tgtEl>
                                          <p:spTgt spid="34"/>
                                        </p:tgtEl>
                                        <p:attrNameLst>
                                          <p:attrName>r</p:attrName>
                                        </p:attrNameLst>
                                      </p:cBhvr>
                                    </p:animRot>
                                    <p:animRot by="240000">
                                      <p:cBhvr>
                                        <p:cTn id="8" dur="100" fill="hold">
                                          <p:stCondLst>
                                            <p:cond delay="200"/>
                                          </p:stCondLst>
                                        </p:cTn>
                                        <p:tgtEl>
                                          <p:spTgt spid="34"/>
                                        </p:tgtEl>
                                        <p:attrNameLst>
                                          <p:attrName>r</p:attrName>
                                        </p:attrNameLst>
                                      </p:cBhvr>
                                    </p:animRot>
                                    <p:animRot by="-240000">
                                      <p:cBhvr>
                                        <p:cTn id="9" dur="100" fill="hold">
                                          <p:stCondLst>
                                            <p:cond delay="300"/>
                                          </p:stCondLst>
                                        </p:cTn>
                                        <p:tgtEl>
                                          <p:spTgt spid="34"/>
                                        </p:tgtEl>
                                        <p:attrNameLst>
                                          <p:attrName>r</p:attrName>
                                        </p:attrNameLst>
                                      </p:cBhvr>
                                    </p:animRot>
                                    <p:animRot by="120000">
                                      <p:cBhvr>
                                        <p:cTn id="10" dur="100" fill="hold">
                                          <p:stCondLst>
                                            <p:cond delay="400"/>
                                          </p:stCondLst>
                                        </p:cTn>
                                        <p:tgtEl>
                                          <p:spTgt spid="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0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08656D5">
            <a:hlinkClick r:id="" action="ppaction://media"/>
            <a:extLst>
              <a:ext uri="{FF2B5EF4-FFF2-40B4-BE49-F238E27FC236}">
                <a16:creationId xmlns:a16="http://schemas.microsoft.com/office/drawing/2014/main" id="{713EA8C6-94D4-1DB9-9087-8792BBB1525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2139885" y="1595731"/>
            <a:ext cx="4719638" cy="4032250"/>
          </a:xfrm>
        </p:spPr>
      </p:pic>
      <p:sp>
        <p:nvSpPr>
          <p:cNvPr id="3" name="Rectangle: Rounded Corners 2">
            <a:extLst>
              <a:ext uri="{FF2B5EF4-FFF2-40B4-BE49-F238E27FC236}">
                <a16:creationId xmlns:a16="http://schemas.microsoft.com/office/drawing/2014/main" id="{B75949EF-4F71-3F6E-B944-EB81F5AC50C5}"/>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hlinkClick r:id="rId5" action="ppaction://hlinksldjump"/>
            <a:extLst>
              <a:ext uri="{FF2B5EF4-FFF2-40B4-BE49-F238E27FC236}">
                <a16:creationId xmlns:a16="http://schemas.microsoft.com/office/drawing/2014/main" id="{44EFBBAF-2111-A732-0C60-4E2231AE8B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8" name="Graphic 7">
            <a:extLst>
              <a:ext uri="{FF2B5EF4-FFF2-40B4-BE49-F238E27FC236}">
                <a16:creationId xmlns:a16="http://schemas.microsoft.com/office/drawing/2014/main" id="{16658FC9-F8DA-8710-2EA7-53048BA594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9" name="Graphic 8">
            <a:extLst>
              <a:ext uri="{FF2B5EF4-FFF2-40B4-BE49-F238E27FC236}">
                <a16:creationId xmlns:a16="http://schemas.microsoft.com/office/drawing/2014/main" id="{7591CC8A-D929-BC68-5498-78336F5E42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10" name="Graphic 9">
            <a:hlinkClick r:id="rId12" action="ppaction://hlinksldjump"/>
            <a:extLst>
              <a:ext uri="{FF2B5EF4-FFF2-40B4-BE49-F238E27FC236}">
                <a16:creationId xmlns:a16="http://schemas.microsoft.com/office/drawing/2014/main" id="{91C4E8F5-E598-00CE-1712-EF3029422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pic>
        <p:nvPicPr>
          <p:cNvPr id="11" name="Graphic 10">
            <a:extLst>
              <a:ext uri="{FF2B5EF4-FFF2-40B4-BE49-F238E27FC236}">
                <a16:creationId xmlns:a16="http://schemas.microsoft.com/office/drawing/2014/main" id="{6076118B-3488-F496-9C37-9584A26639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2" name="Rectangle: Rounded Corners 11">
            <a:extLst>
              <a:ext uri="{FF2B5EF4-FFF2-40B4-BE49-F238E27FC236}">
                <a16:creationId xmlns:a16="http://schemas.microsoft.com/office/drawing/2014/main" id="{AA80DD89-0571-53EE-732B-1FE2EE82223C}"/>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7234B8A-8A8A-85F7-9413-F736640B04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69599" y="842651"/>
            <a:ext cx="226611" cy="226611"/>
          </a:xfrm>
          <a:prstGeom prst="rect">
            <a:avLst/>
          </a:prstGeom>
        </p:spPr>
      </p:pic>
      <p:sp>
        <p:nvSpPr>
          <p:cNvPr id="14" name="TextBox 13">
            <a:extLst>
              <a:ext uri="{FF2B5EF4-FFF2-40B4-BE49-F238E27FC236}">
                <a16:creationId xmlns:a16="http://schemas.microsoft.com/office/drawing/2014/main" id="{095A470A-67F5-68E0-4B17-105EE4C01DE7}"/>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sp>
        <p:nvSpPr>
          <p:cNvPr id="15" name="Rectangle: Rounded Corners 14">
            <a:extLst>
              <a:ext uri="{FF2B5EF4-FFF2-40B4-BE49-F238E27FC236}">
                <a16:creationId xmlns:a16="http://schemas.microsoft.com/office/drawing/2014/main" id="{742A14A0-71E6-B2C8-ABA2-2E79572FBE7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1FE0EFF3-597E-BE4D-E160-0B411EB7C5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17" name="TextBox 16">
            <a:extLst>
              <a:ext uri="{FF2B5EF4-FFF2-40B4-BE49-F238E27FC236}">
                <a16:creationId xmlns:a16="http://schemas.microsoft.com/office/drawing/2014/main" id="{168C235A-2AC3-80B7-E769-BFC910BD4DCE}"/>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18" name="TextBox 17">
            <a:extLst>
              <a:ext uri="{FF2B5EF4-FFF2-40B4-BE49-F238E27FC236}">
                <a16:creationId xmlns:a16="http://schemas.microsoft.com/office/drawing/2014/main" id="{35B71E58-C339-F11D-C7AD-B2DA7A30A59C}"/>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19" name="Rectangle: Rounded Corners 18">
            <a:extLst>
              <a:ext uri="{FF2B5EF4-FFF2-40B4-BE49-F238E27FC236}">
                <a16:creationId xmlns:a16="http://schemas.microsoft.com/office/drawing/2014/main" id="{E9C2C46E-B841-73DF-2771-F98BD7AE1F5F}"/>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A6B1F8A3-6411-8739-60A4-79093FA2F3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32" name="Group 31">
            <a:extLst>
              <a:ext uri="{FF2B5EF4-FFF2-40B4-BE49-F238E27FC236}">
                <a16:creationId xmlns:a16="http://schemas.microsoft.com/office/drawing/2014/main" id="{74E5AC73-F2B4-B621-7198-5BAED5C61D4E}"/>
              </a:ext>
            </a:extLst>
          </p:cNvPr>
          <p:cNvGrpSpPr/>
          <p:nvPr/>
        </p:nvGrpSpPr>
        <p:grpSpPr>
          <a:xfrm>
            <a:off x="10244997" y="4311136"/>
            <a:ext cx="664028" cy="664028"/>
            <a:chOff x="10358068" y="4518819"/>
            <a:chExt cx="440338" cy="440338"/>
          </a:xfrm>
        </p:grpSpPr>
        <p:sp>
          <p:nvSpPr>
            <p:cNvPr id="20" name="Rectangle: Rounded Corners 19">
              <a:extLst>
                <a:ext uri="{FF2B5EF4-FFF2-40B4-BE49-F238E27FC236}">
                  <a16:creationId xmlns:a16="http://schemas.microsoft.com/office/drawing/2014/main" id="{ACB67945-3EE3-95C3-D3E7-172E134A989A}"/>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1C53A352-96A6-98DD-0984-B8400E927A35}"/>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grpSp>
      <p:sp>
        <p:nvSpPr>
          <p:cNvPr id="26" name="Rectangle: Rounded Corners 25">
            <a:extLst>
              <a:ext uri="{FF2B5EF4-FFF2-40B4-BE49-F238E27FC236}">
                <a16:creationId xmlns:a16="http://schemas.microsoft.com/office/drawing/2014/main" id="{623C5C57-5615-9F65-AEA1-686166537D5B}"/>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B4CEB84-C467-2458-C2CC-DA4964CA974E}"/>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28" name="Rectangle: Rounded Corners 27">
            <a:extLst>
              <a:ext uri="{FF2B5EF4-FFF2-40B4-BE49-F238E27FC236}">
                <a16:creationId xmlns:a16="http://schemas.microsoft.com/office/drawing/2014/main" id="{889B9AF9-5729-9E54-9250-37AB67B21E36}"/>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C31B9BA2-4E8F-DC22-0743-573634BFCB7F}"/>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0" name="Rectangle: Rounded Corners 29">
            <a:extLst>
              <a:ext uri="{FF2B5EF4-FFF2-40B4-BE49-F238E27FC236}">
                <a16:creationId xmlns:a16="http://schemas.microsoft.com/office/drawing/2014/main" id="{CAB69E1E-69A6-5CC8-E158-0745D3FE35E7}"/>
              </a:ext>
            </a:extLst>
          </p:cNvPr>
          <p:cNvSpPr/>
          <p:nvPr/>
        </p:nvSpPr>
        <p:spPr>
          <a:xfrm>
            <a:off x="10358068" y="3622049"/>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BA64E408-B139-ECC4-15AE-0414BFEF96A1}"/>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227" t="-1067" r="-1"/>
          <a:stretch/>
        </p:blipFill>
        <p:spPr>
          <a:xfrm>
            <a:off x="10458177" y="3716164"/>
            <a:ext cx="250011" cy="252108"/>
          </a:xfrm>
          <a:prstGeom prst="rect">
            <a:avLst/>
          </a:prstGeom>
          <a:effectLst>
            <a:outerShdw blurRad="139700" dist="38100" dir="2700000" algn="tl" rotWithShape="0">
              <a:srgbClr val="B8D6F2">
                <a:alpha val="26000"/>
              </a:srgbClr>
            </a:outerShdw>
          </a:effectLst>
        </p:spPr>
      </p:pic>
      <p:sp>
        <p:nvSpPr>
          <p:cNvPr id="33" name="Oval 32">
            <a:extLst>
              <a:ext uri="{FF2B5EF4-FFF2-40B4-BE49-F238E27FC236}">
                <a16:creationId xmlns:a16="http://schemas.microsoft.com/office/drawing/2014/main" id="{4FA9F4A1-730A-491D-9866-8828C7A7D714}"/>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34" name="Graphic 33">
            <a:extLst>
              <a:ext uri="{FF2B5EF4-FFF2-40B4-BE49-F238E27FC236}">
                <a16:creationId xmlns:a16="http://schemas.microsoft.com/office/drawing/2014/main" id="{81BCB2F3-428E-9B6E-77CE-C9C2E242992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469880" y="5406730"/>
            <a:ext cx="256803" cy="256803"/>
          </a:xfrm>
          <a:prstGeom prst="rect">
            <a:avLst/>
          </a:prstGeom>
        </p:spPr>
      </p:pic>
      <p:sp>
        <p:nvSpPr>
          <p:cNvPr id="2" name="TextBox 1">
            <a:extLst>
              <a:ext uri="{FF2B5EF4-FFF2-40B4-BE49-F238E27FC236}">
                <a16:creationId xmlns:a16="http://schemas.microsoft.com/office/drawing/2014/main" id="{F06534C2-DCA0-EE13-9EFB-B5D6F26C3F17}"/>
              </a:ext>
            </a:extLst>
          </p:cNvPr>
          <p:cNvSpPr txBox="1"/>
          <p:nvPr/>
        </p:nvSpPr>
        <p:spPr>
          <a:xfrm>
            <a:off x="7199833" y="2842415"/>
            <a:ext cx="2708095" cy="769441"/>
          </a:xfrm>
          <a:prstGeom prst="rect">
            <a:avLst/>
          </a:prstGeom>
          <a:noFill/>
        </p:spPr>
        <p:txBody>
          <a:bodyPr wrap="square">
            <a:spAutoFit/>
          </a:bodyPr>
          <a:lstStyle/>
          <a:p>
            <a:pPr algn="ctr"/>
            <a:r>
              <a:rPr lang="en-US" sz="4400" b="1" i="0" u="none" strike="noStrike" dirty="0">
                <a:solidFill>
                  <a:srgbClr val="61207D"/>
                </a:solidFill>
                <a:effectLst/>
                <a:latin typeface="Bodoni MT Black" panose="02070A03080606020203" pitchFamily="18" charset="0"/>
                <a:cs typeface="Arial" panose="020B0604020202020204" pitchFamily="34" charset="0"/>
              </a:rPr>
              <a:t>OPTION</a:t>
            </a:r>
            <a:endParaRPr lang="en-US" sz="4400" b="1" dirty="0">
              <a:solidFill>
                <a:srgbClr val="61207D"/>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321511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9" fill="hold"/>
                                        <p:tgtEl>
                                          <p:spTgt spid="4"/>
                                        </p:tgtEl>
                                      </p:cBhvr>
                                    </p:cmd>
                                  </p:childTnLst>
                                </p:cTn>
                              </p:par>
                              <p:par>
                                <p:cTn id="7" presetID="32" presetClass="emph" presetSubtype="0" repeatCount="indefinite" fill="hold" nodeType="withEffect">
                                  <p:stCondLst>
                                    <p:cond delay="0"/>
                                  </p:stCondLst>
                                  <p:childTnLst>
                                    <p:animRot by="120000">
                                      <p:cBhvr>
                                        <p:cTn id="8" dur="50" fill="hold">
                                          <p:stCondLst>
                                            <p:cond delay="0"/>
                                          </p:stCondLst>
                                        </p:cTn>
                                        <p:tgtEl>
                                          <p:spTgt spid="34"/>
                                        </p:tgtEl>
                                        <p:attrNameLst>
                                          <p:attrName>r</p:attrName>
                                        </p:attrNameLst>
                                      </p:cBhvr>
                                    </p:animRot>
                                    <p:animRot by="-240000">
                                      <p:cBhvr>
                                        <p:cTn id="9" dur="100" fill="hold">
                                          <p:stCondLst>
                                            <p:cond delay="100"/>
                                          </p:stCondLst>
                                        </p:cTn>
                                        <p:tgtEl>
                                          <p:spTgt spid="34"/>
                                        </p:tgtEl>
                                        <p:attrNameLst>
                                          <p:attrName>r</p:attrName>
                                        </p:attrNameLst>
                                      </p:cBhvr>
                                    </p:animRot>
                                    <p:animRot by="240000">
                                      <p:cBhvr>
                                        <p:cTn id="10" dur="100" fill="hold">
                                          <p:stCondLst>
                                            <p:cond delay="200"/>
                                          </p:stCondLst>
                                        </p:cTn>
                                        <p:tgtEl>
                                          <p:spTgt spid="34"/>
                                        </p:tgtEl>
                                        <p:attrNameLst>
                                          <p:attrName>r</p:attrName>
                                        </p:attrNameLst>
                                      </p:cBhvr>
                                    </p:animRot>
                                    <p:animRot by="-240000">
                                      <p:cBhvr>
                                        <p:cTn id="11" dur="100" fill="hold">
                                          <p:stCondLst>
                                            <p:cond delay="300"/>
                                          </p:stCondLst>
                                        </p:cTn>
                                        <p:tgtEl>
                                          <p:spTgt spid="34"/>
                                        </p:tgtEl>
                                        <p:attrNameLst>
                                          <p:attrName>r</p:attrName>
                                        </p:attrNameLst>
                                      </p:cBhvr>
                                    </p:animRot>
                                    <p:animRot by="120000">
                                      <p:cBhvr>
                                        <p:cTn id="12" dur="100" fill="hold">
                                          <p:stCondLst>
                                            <p:cond delay="4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75949EF-4F71-3F6E-B944-EB81F5AC50C5}"/>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hlinkClick r:id="rId4" action="ppaction://hlinksldjump"/>
            <a:extLst>
              <a:ext uri="{FF2B5EF4-FFF2-40B4-BE49-F238E27FC236}">
                <a16:creationId xmlns:a16="http://schemas.microsoft.com/office/drawing/2014/main" id="{44EFBBAF-2111-A732-0C60-4E2231AE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585" y="1753587"/>
            <a:ext cx="249065" cy="249065"/>
          </a:xfrm>
          <a:prstGeom prst="rect">
            <a:avLst/>
          </a:prstGeom>
        </p:spPr>
      </p:pic>
      <p:pic>
        <p:nvPicPr>
          <p:cNvPr id="8" name="Graphic 7">
            <a:extLst>
              <a:ext uri="{FF2B5EF4-FFF2-40B4-BE49-F238E27FC236}">
                <a16:creationId xmlns:a16="http://schemas.microsoft.com/office/drawing/2014/main" id="{16658FC9-F8DA-8710-2EA7-53048BA59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5490" y="4559014"/>
            <a:ext cx="249065" cy="249065"/>
          </a:xfrm>
          <a:prstGeom prst="rect">
            <a:avLst/>
          </a:prstGeom>
        </p:spPr>
      </p:pic>
      <p:pic>
        <p:nvPicPr>
          <p:cNvPr id="9" name="Graphic 8">
            <a:extLst>
              <a:ext uri="{FF2B5EF4-FFF2-40B4-BE49-F238E27FC236}">
                <a16:creationId xmlns:a16="http://schemas.microsoft.com/office/drawing/2014/main" id="{7591CC8A-D929-BC68-5498-78336F5E42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110" y="3620485"/>
            <a:ext cx="249065" cy="249065"/>
          </a:xfrm>
          <a:prstGeom prst="rect">
            <a:avLst/>
          </a:prstGeom>
        </p:spPr>
      </p:pic>
      <p:pic>
        <p:nvPicPr>
          <p:cNvPr id="10" name="Graphic 9">
            <a:hlinkClick r:id="rId11" action="ppaction://hlinksldjump"/>
            <a:extLst>
              <a:ext uri="{FF2B5EF4-FFF2-40B4-BE49-F238E27FC236}">
                <a16:creationId xmlns:a16="http://schemas.microsoft.com/office/drawing/2014/main" id="{91C4E8F5-E598-00CE-1712-EF30294226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5965" y="2681956"/>
            <a:ext cx="249065" cy="249065"/>
          </a:xfrm>
          <a:prstGeom prst="rect">
            <a:avLst/>
          </a:prstGeom>
        </p:spPr>
      </p:pic>
      <p:pic>
        <p:nvPicPr>
          <p:cNvPr id="11" name="Graphic 10">
            <a:extLst>
              <a:ext uri="{FF2B5EF4-FFF2-40B4-BE49-F238E27FC236}">
                <a16:creationId xmlns:a16="http://schemas.microsoft.com/office/drawing/2014/main" id="{6076118B-3488-F496-9C37-9584A26639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5490" y="5434603"/>
            <a:ext cx="249065" cy="249065"/>
          </a:xfrm>
          <a:prstGeom prst="rect">
            <a:avLst/>
          </a:prstGeom>
        </p:spPr>
      </p:pic>
      <p:sp>
        <p:nvSpPr>
          <p:cNvPr id="12" name="Rectangle: Rounded Corners 11">
            <a:extLst>
              <a:ext uri="{FF2B5EF4-FFF2-40B4-BE49-F238E27FC236}">
                <a16:creationId xmlns:a16="http://schemas.microsoft.com/office/drawing/2014/main" id="{AA80DD89-0571-53EE-732B-1FE2EE82223C}"/>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7234B8A-8A8A-85F7-9413-F736640B04E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69599" y="842651"/>
            <a:ext cx="226611" cy="226611"/>
          </a:xfrm>
          <a:prstGeom prst="rect">
            <a:avLst/>
          </a:prstGeom>
        </p:spPr>
      </p:pic>
      <p:sp>
        <p:nvSpPr>
          <p:cNvPr id="14" name="TextBox 13">
            <a:extLst>
              <a:ext uri="{FF2B5EF4-FFF2-40B4-BE49-F238E27FC236}">
                <a16:creationId xmlns:a16="http://schemas.microsoft.com/office/drawing/2014/main" id="{095A470A-67F5-68E0-4B17-105EE4C01DE7}"/>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sp>
        <p:nvSpPr>
          <p:cNvPr id="15" name="Rectangle: Rounded Corners 14">
            <a:extLst>
              <a:ext uri="{FF2B5EF4-FFF2-40B4-BE49-F238E27FC236}">
                <a16:creationId xmlns:a16="http://schemas.microsoft.com/office/drawing/2014/main" id="{742A14A0-71E6-B2C8-ABA2-2E79572FBE7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1FE0EFF3-597E-BE4D-E160-0B411EB7C5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89573" y="886477"/>
            <a:ext cx="189053" cy="189053"/>
          </a:xfrm>
          <a:prstGeom prst="rect">
            <a:avLst/>
          </a:prstGeom>
        </p:spPr>
      </p:pic>
      <p:sp>
        <p:nvSpPr>
          <p:cNvPr id="17" name="TextBox 16">
            <a:extLst>
              <a:ext uri="{FF2B5EF4-FFF2-40B4-BE49-F238E27FC236}">
                <a16:creationId xmlns:a16="http://schemas.microsoft.com/office/drawing/2014/main" id="{168C235A-2AC3-80B7-E769-BFC910BD4DCE}"/>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18" name="TextBox 17">
            <a:extLst>
              <a:ext uri="{FF2B5EF4-FFF2-40B4-BE49-F238E27FC236}">
                <a16:creationId xmlns:a16="http://schemas.microsoft.com/office/drawing/2014/main" id="{35B71E58-C339-F11D-C7AD-B2DA7A30A59C}"/>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19" name="Rectangle: Rounded Corners 18">
            <a:extLst>
              <a:ext uri="{FF2B5EF4-FFF2-40B4-BE49-F238E27FC236}">
                <a16:creationId xmlns:a16="http://schemas.microsoft.com/office/drawing/2014/main" id="{E9C2C46E-B841-73DF-2771-F98BD7AE1F5F}"/>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A6B1F8A3-6411-8739-60A4-79093FA2F3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08918" y="3003259"/>
            <a:ext cx="324645" cy="324645"/>
          </a:xfrm>
          <a:prstGeom prst="rect">
            <a:avLst/>
          </a:prstGeom>
          <a:effectLst/>
        </p:spPr>
      </p:pic>
      <p:grpSp>
        <p:nvGrpSpPr>
          <p:cNvPr id="32" name="Group 31">
            <a:extLst>
              <a:ext uri="{FF2B5EF4-FFF2-40B4-BE49-F238E27FC236}">
                <a16:creationId xmlns:a16="http://schemas.microsoft.com/office/drawing/2014/main" id="{74E5AC73-F2B4-B621-7198-5BAED5C61D4E}"/>
              </a:ext>
            </a:extLst>
          </p:cNvPr>
          <p:cNvGrpSpPr/>
          <p:nvPr/>
        </p:nvGrpSpPr>
        <p:grpSpPr>
          <a:xfrm>
            <a:off x="10244997" y="4311136"/>
            <a:ext cx="664028" cy="664028"/>
            <a:chOff x="10358068" y="4518819"/>
            <a:chExt cx="440338" cy="440338"/>
          </a:xfrm>
        </p:grpSpPr>
        <p:sp>
          <p:nvSpPr>
            <p:cNvPr id="20" name="Rectangle: Rounded Corners 19">
              <a:extLst>
                <a:ext uri="{FF2B5EF4-FFF2-40B4-BE49-F238E27FC236}">
                  <a16:creationId xmlns:a16="http://schemas.microsoft.com/office/drawing/2014/main" id="{ACB67945-3EE3-95C3-D3E7-172E134A989A}"/>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1C53A352-96A6-98DD-0984-B8400E927A35}"/>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grpSp>
      <p:sp>
        <p:nvSpPr>
          <p:cNvPr id="26" name="Rectangle: Rounded Corners 25">
            <a:extLst>
              <a:ext uri="{FF2B5EF4-FFF2-40B4-BE49-F238E27FC236}">
                <a16:creationId xmlns:a16="http://schemas.microsoft.com/office/drawing/2014/main" id="{623C5C57-5615-9F65-AEA1-686166537D5B}"/>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B4CEB84-C467-2458-C2CC-DA4964CA974E}"/>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28" name="Rectangle: Rounded Corners 27">
            <a:extLst>
              <a:ext uri="{FF2B5EF4-FFF2-40B4-BE49-F238E27FC236}">
                <a16:creationId xmlns:a16="http://schemas.microsoft.com/office/drawing/2014/main" id="{889B9AF9-5729-9E54-9250-37AB67B21E36}"/>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C31B9BA2-4E8F-DC22-0743-573634BFCB7F}"/>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0" name="Rectangle: Rounded Corners 29">
            <a:extLst>
              <a:ext uri="{FF2B5EF4-FFF2-40B4-BE49-F238E27FC236}">
                <a16:creationId xmlns:a16="http://schemas.microsoft.com/office/drawing/2014/main" id="{CAB69E1E-69A6-5CC8-E158-0745D3FE35E7}"/>
              </a:ext>
            </a:extLst>
          </p:cNvPr>
          <p:cNvSpPr/>
          <p:nvPr/>
        </p:nvSpPr>
        <p:spPr>
          <a:xfrm>
            <a:off x="10358068" y="3622049"/>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BA64E408-B139-ECC4-15AE-0414BFEF96A1}"/>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27" t="-1067" r="-1"/>
          <a:stretch/>
        </p:blipFill>
        <p:spPr>
          <a:xfrm>
            <a:off x="10458177" y="3716164"/>
            <a:ext cx="250011" cy="252108"/>
          </a:xfrm>
          <a:prstGeom prst="rect">
            <a:avLst/>
          </a:prstGeom>
          <a:effectLst>
            <a:outerShdw blurRad="139700" dist="38100" dir="2700000" algn="tl" rotWithShape="0">
              <a:srgbClr val="B8D6F2">
                <a:alpha val="26000"/>
              </a:srgbClr>
            </a:outerShdw>
          </a:effectLst>
        </p:spPr>
      </p:pic>
      <p:sp>
        <p:nvSpPr>
          <p:cNvPr id="33" name="Oval 32">
            <a:extLst>
              <a:ext uri="{FF2B5EF4-FFF2-40B4-BE49-F238E27FC236}">
                <a16:creationId xmlns:a16="http://schemas.microsoft.com/office/drawing/2014/main" id="{4FA9F4A1-730A-491D-9866-8828C7A7D714}"/>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34" name="Graphic 33">
            <a:extLst>
              <a:ext uri="{FF2B5EF4-FFF2-40B4-BE49-F238E27FC236}">
                <a16:creationId xmlns:a16="http://schemas.microsoft.com/office/drawing/2014/main" id="{81BCB2F3-428E-9B6E-77CE-C9C2E242992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469880" y="5406730"/>
            <a:ext cx="256803" cy="256803"/>
          </a:xfrm>
          <a:prstGeom prst="rect">
            <a:avLst/>
          </a:prstGeom>
        </p:spPr>
      </p:pic>
      <p:pic>
        <p:nvPicPr>
          <p:cNvPr id="35" name="D3349574">
            <a:hlinkClick r:id="" action="ppaction://media"/>
            <a:extLst>
              <a:ext uri="{FF2B5EF4-FFF2-40B4-BE49-F238E27FC236}">
                <a16:creationId xmlns:a16="http://schemas.microsoft.com/office/drawing/2014/main" id="{0223C11F-7E53-2C7C-B79C-4497AF74C6DB}"/>
              </a:ext>
            </a:extLst>
          </p:cNvPr>
          <p:cNvPicPr>
            <a:picLocks noChangeAspect="1"/>
          </p:cNvPicPr>
          <p:nvPr>
            <a:videoFile r:link="rId2"/>
            <p:extLst>
              <p:ext uri="{DAA4B4D4-6D71-4841-9C94-3DE7FCFB9230}">
                <p14:media xmlns:p14="http://schemas.microsoft.com/office/powerpoint/2010/main" r:embed="rId1"/>
              </p:ext>
            </p:extLst>
          </p:nvPr>
        </p:nvPicPr>
        <p:blipFill>
          <a:blip r:embed="rId32"/>
          <a:stretch>
            <a:fillRect/>
          </a:stretch>
        </p:blipFill>
        <p:spPr>
          <a:xfrm>
            <a:off x="2459329" y="1587645"/>
            <a:ext cx="4647528" cy="3970447"/>
          </a:xfrm>
          <a:prstGeom prst="rect">
            <a:avLst/>
          </a:prstGeom>
        </p:spPr>
      </p:pic>
      <p:sp>
        <p:nvSpPr>
          <p:cNvPr id="38" name="TextBox 37">
            <a:extLst>
              <a:ext uri="{FF2B5EF4-FFF2-40B4-BE49-F238E27FC236}">
                <a16:creationId xmlns:a16="http://schemas.microsoft.com/office/drawing/2014/main" id="{9E1487F1-6293-EDC6-1727-EB9332B4657E}"/>
              </a:ext>
            </a:extLst>
          </p:cNvPr>
          <p:cNvSpPr txBox="1"/>
          <p:nvPr/>
        </p:nvSpPr>
        <p:spPr>
          <a:xfrm>
            <a:off x="7199834" y="2842415"/>
            <a:ext cx="2123405" cy="769441"/>
          </a:xfrm>
          <a:prstGeom prst="rect">
            <a:avLst/>
          </a:prstGeom>
          <a:noFill/>
        </p:spPr>
        <p:txBody>
          <a:bodyPr wrap="square">
            <a:spAutoFit/>
          </a:bodyPr>
          <a:lstStyle/>
          <a:p>
            <a:pPr algn="ctr"/>
            <a:r>
              <a:rPr lang="en-US" sz="4400" b="1" i="0" u="none" strike="noStrike" dirty="0">
                <a:solidFill>
                  <a:srgbClr val="61207D"/>
                </a:solidFill>
                <a:effectLst/>
                <a:latin typeface="Bodoni MT Black" panose="02070A03080606020203" pitchFamily="18" charset="0"/>
                <a:cs typeface="Arial" panose="020B0604020202020204" pitchFamily="34" charset="0"/>
              </a:rPr>
              <a:t>PLAY</a:t>
            </a:r>
            <a:endParaRPr lang="en-US" sz="4400" b="1" dirty="0">
              <a:solidFill>
                <a:srgbClr val="61207D"/>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29458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34"/>
                                        </p:tgtEl>
                                        <p:attrNameLst>
                                          <p:attrName>r</p:attrName>
                                        </p:attrNameLst>
                                      </p:cBhvr>
                                    </p:animRot>
                                    <p:animRot by="-240000">
                                      <p:cBhvr>
                                        <p:cTn id="7" dur="100" fill="hold">
                                          <p:stCondLst>
                                            <p:cond delay="100"/>
                                          </p:stCondLst>
                                        </p:cTn>
                                        <p:tgtEl>
                                          <p:spTgt spid="34"/>
                                        </p:tgtEl>
                                        <p:attrNameLst>
                                          <p:attrName>r</p:attrName>
                                        </p:attrNameLst>
                                      </p:cBhvr>
                                    </p:animRot>
                                    <p:animRot by="240000">
                                      <p:cBhvr>
                                        <p:cTn id="8" dur="100" fill="hold">
                                          <p:stCondLst>
                                            <p:cond delay="200"/>
                                          </p:stCondLst>
                                        </p:cTn>
                                        <p:tgtEl>
                                          <p:spTgt spid="34"/>
                                        </p:tgtEl>
                                        <p:attrNameLst>
                                          <p:attrName>r</p:attrName>
                                        </p:attrNameLst>
                                      </p:cBhvr>
                                    </p:animRot>
                                    <p:animRot by="-240000">
                                      <p:cBhvr>
                                        <p:cTn id="9" dur="100" fill="hold">
                                          <p:stCondLst>
                                            <p:cond delay="300"/>
                                          </p:stCondLst>
                                        </p:cTn>
                                        <p:tgtEl>
                                          <p:spTgt spid="34"/>
                                        </p:tgtEl>
                                        <p:attrNameLst>
                                          <p:attrName>r</p:attrName>
                                        </p:attrNameLst>
                                      </p:cBhvr>
                                    </p:animRot>
                                    <p:animRot by="120000">
                                      <p:cBhvr>
                                        <p:cTn id="10" dur="100" fill="hold">
                                          <p:stCondLst>
                                            <p:cond delay="400"/>
                                          </p:stCondLst>
                                        </p:cTn>
                                        <p:tgtEl>
                                          <p:spTgt spid="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5"/>
                </p:tgtEl>
              </p:cMediaNode>
            </p:video>
            <p:seq concurrent="1" nextAc="seek">
              <p:cTn id="16" restart="whenNotActive" fill="hold" evtFilter="cancelBubble" nodeType="interactiveSeq">
                <p:stCondLst>
                  <p:cond evt="onClick" delay="0">
                    <p:tgtEl>
                      <p:spTgt spid="3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4" descr="Mục này có hình ảnh của: ">
            <a:extLst>
              <a:ext uri="{FF2B5EF4-FFF2-40B4-BE49-F238E27FC236}">
                <a16:creationId xmlns:a16="http://schemas.microsoft.com/office/drawing/2014/main" id="{074E4963-66B6-2A8F-46F3-FEFC32197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067" y="662044"/>
            <a:ext cx="3002855" cy="5533912"/>
          </a:xfrm>
          <a:prstGeom prst="snip2DiagRect">
            <a:avLst>
              <a:gd name="adj1" fmla="val 0"/>
              <a:gd name="adj2" fmla="val 50000"/>
            </a:avLst>
          </a:prstGeom>
          <a:noFill/>
          <a:effectLst>
            <a:innerShdw blurRad="317500" dist="50800" dir="8100000">
              <a:prstClr val="black">
                <a:alpha val="56000"/>
              </a:prstClr>
            </a:innerShdw>
          </a:effectLst>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504AAB2D-75A3-89D9-597F-331211C19B3F}"/>
              </a:ext>
            </a:extLst>
          </p:cNvPr>
          <p:cNvSpPr txBox="1"/>
          <p:nvPr/>
        </p:nvSpPr>
        <p:spPr>
          <a:xfrm>
            <a:off x="3513142" y="2781831"/>
            <a:ext cx="5193809" cy="1200329"/>
          </a:xfrm>
          <a:prstGeom prst="rect">
            <a:avLst/>
          </a:prstGeom>
          <a:noFill/>
          <a:effectLst>
            <a:outerShdw blurRad="203200" dist="101600" dir="6540000" algn="tl" rotWithShape="0">
              <a:srgbClr val="7C44E0"/>
            </a:outerShdw>
          </a:effectLst>
        </p:spPr>
        <p:txBody>
          <a:bodyPr wrap="square">
            <a:spAutoFit/>
          </a:bodyPr>
          <a:lstStyle/>
          <a:p>
            <a:pPr algn="ctr"/>
            <a:r>
              <a:rPr lang="en-US" sz="7200" b="1" dirty="0">
                <a:solidFill>
                  <a:schemeClr val="bg1"/>
                </a:solidFill>
                <a:latin typeface="Adobe Garamond Pro Bold" panose="02020702060506020403" pitchFamily="18" charset="0"/>
                <a:cs typeface="Arial" panose="020B0604020202020204" pitchFamily="34" charset="0"/>
              </a:rPr>
              <a:t>Thank You</a:t>
            </a:r>
          </a:p>
        </p:txBody>
      </p:sp>
      <p:sp>
        <p:nvSpPr>
          <p:cNvPr id="134" name="Rectangle: Rounded Corners 133">
            <a:extLst>
              <a:ext uri="{FF2B5EF4-FFF2-40B4-BE49-F238E27FC236}">
                <a16:creationId xmlns:a16="http://schemas.microsoft.com/office/drawing/2014/main" id="{A640C850-1F78-45F0-92B8-6838F326D412}"/>
              </a:ext>
            </a:extLst>
          </p:cNvPr>
          <p:cNvSpPr/>
          <p:nvPr/>
        </p:nvSpPr>
        <p:spPr>
          <a:xfrm>
            <a:off x="5263295" y="4783578"/>
            <a:ext cx="1728373" cy="395651"/>
          </a:xfrm>
          <a:prstGeom prst="roundRect">
            <a:avLst>
              <a:gd name="adj" fmla="val 50000"/>
            </a:avLst>
          </a:prstGeom>
          <a:solidFill>
            <a:srgbClr val="B8A1EE"/>
          </a:solidFill>
          <a:ln>
            <a:noFill/>
          </a:ln>
          <a:effectLst>
            <a:outerShdw blurRad="177800" dist="88900" dir="5400000" sx="97000" sy="97000" algn="t" rotWithShape="0">
              <a:srgbClr val="9B79E7">
                <a:alpha val="3568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04429B8E-A674-1F1C-F910-32678C8F16B1}"/>
              </a:ext>
            </a:extLst>
          </p:cNvPr>
          <p:cNvSpPr txBox="1"/>
          <p:nvPr/>
        </p:nvSpPr>
        <p:spPr>
          <a:xfrm>
            <a:off x="5508039" y="4849722"/>
            <a:ext cx="1204016" cy="307777"/>
          </a:xfrm>
          <a:prstGeom prst="rect">
            <a:avLst/>
          </a:prstGeom>
          <a:noFill/>
        </p:spPr>
        <p:txBody>
          <a:bodyPr wrap="square">
            <a:spAutoFit/>
          </a:bodyPr>
          <a:lstStyle/>
          <a:p>
            <a:pPr algn="ctr"/>
            <a:r>
              <a:rPr lang="en-US" sz="1400" b="1" dirty="0">
                <a:solidFill>
                  <a:schemeClr val="bg1"/>
                </a:solidFill>
                <a:latin typeface="Adobe Devanagari" panose="02040503050201020203" pitchFamily="18" charset="0"/>
                <a:ea typeface="Adobe Fangsong Std R" panose="02020400000000000000" pitchFamily="18" charset="-128"/>
                <a:cs typeface="Adobe Devanagari" panose="02040503050201020203" pitchFamily="18" charset="0"/>
              </a:rPr>
              <a:t>LOG OUT</a:t>
            </a:r>
          </a:p>
        </p:txBody>
      </p:sp>
      <p:sp>
        <p:nvSpPr>
          <p:cNvPr id="137" name="TextBox 136">
            <a:extLst>
              <a:ext uri="{FF2B5EF4-FFF2-40B4-BE49-F238E27FC236}">
                <a16:creationId xmlns:a16="http://schemas.microsoft.com/office/drawing/2014/main" id="{C90978EA-6729-C81D-F348-75469F1334BD}"/>
              </a:ext>
            </a:extLst>
          </p:cNvPr>
          <p:cNvSpPr txBox="1"/>
          <p:nvPr/>
        </p:nvSpPr>
        <p:spPr>
          <a:xfrm>
            <a:off x="3070652" y="862530"/>
            <a:ext cx="1528415" cy="1754326"/>
          </a:xfrm>
          <a:prstGeom prst="rect">
            <a:avLst/>
          </a:prstGeom>
          <a:noFill/>
        </p:spPr>
        <p:txBody>
          <a:bodyPr wrap="square">
            <a:spAutoFit/>
          </a:bodyPr>
          <a:lstStyle/>
          <a:p>
            <a:pPr algn="ctr"/>
            <a:r>
              <a:rPr lang="en-US" sz="3600" b="1" i="0" u="none" strike="noStrike" dirty="0">
                <a:solidFill>
                  <a:srgbClr val="61207D"/>
                </a:solidFill>
                <a:effectLst/>
                <a:latin typeface="Bodoni MT Black" panose="02070A03080606020203" pitchFamily="18" charset="0"/>
                <a:cs typeface="Arial" panose="020B0604020202020204" pitchFamily="34" charset="0"/>
              </a:rPr>
              <a:t>See you again</a:t>
            </a:r>
            <a:endParaRPr lang="en-US" sz="3600" b="1" dirty="0">
              <a:solidFill>
                <a:srgbClr val="61207D"/>
              </a:solidFill>
              <a:latin typeface="Bodoni MT Black" panose="02070A03080606020203" pitchFamily="18" charset="0"/>
              <a:cs typeface="Arial" panose="020B0604020202020204" pitchFamily="34" charset="0"/>
            </a:endParaRPr>
          </a:p>
        </p:txBody>
      </p:sp>
      <p:sp>
        <p:nvSpPr>
          <p:cNvPr id="138" name="TextBox 137">
            <a:extLst>
              <a:ext uri="{FF2B5EF4-FFF2-40B4-BE49-F238E27FC236}">
                <a16:creationId xmlns:a16="http://schemas.microsoft.com/office/drawing/2014/main" id="{C9486866-F0E6-C3DC-8162-9DE8F393FF74}"/>
              </a:ext>
            </a:extLst>
          </p:cNvPr>
          <p:cNvSpPr txBox="1"/>
          <p:nvPr/>
        </p:nvSpPr>
        <p:spPr>
          <a:xfrm rot="5400000">
            <a:off x="6946007" y="4856065"/>
            <a:ext cx="2350680" cy="646331"/>
          </a:xfrm>
          <a:prstGeom prst="rect">
            <a:avLst/>
          </a:prstGeom>
          <a:noFill/>
        </p:spPr>
        <p:txBody>
          <a:bodyPr wrap="square">
            <a:spAutoFit/>
          </a:bodyPr>
          <a:lstStyle/>
          <a:p>
            <a:pPr algn="ctr"/>
            <a:r>
              <a:rPr lang="en-US" sz="3600" b="1" i="0" u="none" strike="noStrike" dirty="0">
                <a:solidFill>
                  <a:srgbClr val="61207D"/>
                </a:solidFill>
                <a:effectLst/>
                <a:latin typeface="Bodoni MT Black" panose="02070A03080606020203" pitchFamily="18" charset="0"/>
                <a:cs typeface="Arial" panose="020B0604020202020204" pitchFamily="34" charset="0"/>
              </a:rPr>
              <a:t>Group 2</a:t>
            </a:r>
            <a:endParaRPr lang="en-US" sz="3600" b="1" dirty="0">
              <a:solidFill>
                <a:srgbClr val="61207D"/>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5756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1000"/>
                                        <p:tgtEl>
                                          <p:spTgt spid="13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7" grpId="0"/>
      <p:bldP spid="1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2390858" y="2499360"/>
            <a:ext cx="3638468" cy="1022459"/>
          </a:xfrm>
          <a:prstGeom prst="rect">
            <a:avLst/>
          </a:prstGeom>
          <a:noFill/>
        </p:spPr>
        <p:txBody>
          <a:bodyPr wrap="square">
            <a:spAutoFit/>
          </a:bodyPr>
          <a:lstStyle/>
          <a:p>
            <a:pPr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We handle Enemy's migration automatically through the Timer as follows:</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Text&#10;&#10;Description automatically generated">
            <a:extLst>
              <a:ext uri="{FF2B5EF4-FFF2-40B4-BE49-F238E27FC236}">
                <a16:creationId xmlns:a16="http://schemas.microsoft.com/office/drawing/2014/main" id="{A6E253A0-A758-AA4B-C69A-594EFB227ED8}"/>
              </a:ext>
            </a:extLst>
          </p:cNvPr>
          <p:cNvPicPr>
            <a:picLocks noChangeAspect="1"/>
          </p:cNvPicPr>
          <p:nvPr/>
        </p:nvPicPr>
        <p:blipFill>
          <a:blip r:embed="rId31"/>
          <a:stretch>
            <a:fillRect/>
          </a:stretch>
        </p:blipFill>
        <p:spPr>
          <a:xfrm>
            <a:off x="6162674" y="2592023"/>
            <a:ext cx="3515951" cy="757533"/>
          </a:xfrm>
          <a:prstGeom prst="rect">
            <a:avLst/>
          </a:prstGeom>
        </p:spPr>
      </p:pic>
      <p:pic>
        <p:nvPicPr>
          <p:cNvPr id="26" name="Picture 25" descr="Text&#10;&#10;Description automatically generated">
            <a:extLst>
              <a:ext uri="{FF2B5EF4-FFF2-40B4-BE49-F238E27FC236}">
                <a16:creationId xmlns:a16="http://schemas.microsoft.com/office/drawing/2014/main" id="{546F6817-ED57-9279-E61F-C65D8454F6CE}"/>
              </a:ext>
            </a:extLst>
          </p:cNvPr>
          <p:cNvPicPr>
            <a:picLocks noChangeAspect="1"/>
          </p:cNvPicPr>
          <p:nvPr/>
        </p:nvPicPr>
        <p:blipFill>
          <a:blip r:embed="rId32"/>
          <a:stretch>
            <a:fillRect/>
          </a:stretch>
        </p:blipFill>
        <p:spPr>
          <a:xfrm>
            <a:off x="6162674" y="3965512"/>
            <a:ext cx="3306443" cy="1368472"/>
          </a:xfrm>
          <a:prstGeom prst="rect">
            <a:avLst/>
          </a:prstGeom>
        </p:spPr>
      </p:pic>
    </p:spTree>
    <p:extLst>
      <p:ext uri="{BB962C8B-B14F-4D97-AF65-F5344CB8AC3E}">
        <p14:creationId xmlns:p14="http://schemas.microsoft.com/office/powerpoint/2010/main" val="9208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1452175" y="2241499"/>
            <a:ext cx="4597960" cy="3277820"/>
          </a:xfrm>
          <a:prstGeom prst="rect">
            <a:avLst/>
          </a:prstGeom>
          <a:noFill/>
        </p:spPr>
        <p:txBody>
          <a:bodyPr wrap="square">
            <a:spAutoFit/>
          </a:bodyPr>
          <a:lstStyle/>
          <a:p>
            <a:pPr marL="914400" marR="0">
              <a:lnSpc>
                <a:spcPct val="115000"/>
              </a:lnSpc>
              <a:spcBef>
                <a:spcPts val="0"/>
              </a:spcBef>
              <a:spcAft>
                <a:spcPts val="0"/>
              </a:spcAft>
            </a:pP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Bullet initialization.</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Next we create projectiles that shoot out, we have 2 targets to fire bullets, the first is for the player, the second is the Enemy. In addition, we also have to determine the type of ammo that the player uses so we need references to the Form, bool Player and Bullet ID.</a:t>
            </a:r>
          </a:p>
          <a:p>
            <a:pPr marL="9144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Here's how we execute the code:</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2" name="Picture 21" descr="Text&#10;&#10;Description automatically generated">
            <a:extLst>
              <a:ext uri="{FF2B5EF4-FFF2-40B4-BE49-F238E27FC236}">
                <a16:creationId xmlns:a16="http://schemas.microsoft.com/office/drawing/2014/main" id="{84ECD9C9-E6B6-4581-BCE3-C1D82D223623}"/>
              </a:ext>
            </a:extLst>
          </p:cNvPr>
          <p:cNvPicPr>
            <a:picLocks noChangeAspect="1"/>
          </p:cNvPicPr>
          <p:nvPr/>
        </p:nvPicPr>
        <p:blipFill>
          <a:blip r:embed="rId31"/>
          <a:stretch>
            <a:fillRect/>
          </a:stretch>
        </p:blipFill>
        <p:spPr>
          <a:xfrm>
            <a:off x="6375823" y="2264797"/>
            <a:ext cx="2788062" cy="834318"/>
          </a:xfrm>
          <a:prstGeom prst="rect">
            <a:avLst/>
          </a:prstGeom>
        </p:spPr>
      </p:pic>
      <p:pic>
        <p:nvPicPr>
          <p:cNvPr id="27" name="Picture 26" descr="Text&#10;&#10;Description automatically generated">
            <a:extLst>
              <a:ext uri="{FF2B5EF4-FFF2-40B4-BE49-F238E27FC236}">
                <a16:creationId xmlns:a16="http://schemas.microsoft.com/office/drawing/2014/main" id="{347E482C-DBD0-A328-72BE-E454CA0874D2}"/>
              </a:ext>
            </a:extLst>
          </p:cNvPr>
          <p:cNvPicPr>
            <a:picLocks noChangeAspect="1"/>
          </p:cNvPicPr>
          <p:nvPr/>
        </p:nvPicPr>
        <p:blipFill>
          <a:blip r:embed="rId32"/>
          <a:stretch>
            <a:fillRect/>
          </a:stretch>
        </p:blipFill>
        <p:spPr>
          <a:xfrm>
            <a:off x="6375823" y="3170740"/>
            <a:ext cx="2634817" cy="2671471"/>
          </a:xfrm>
          <a:prstGeom prst="rect">
            <a:avLst/>
          </a:prstGeom>
        </p:spPr>
      </p:pic>
    </p:spTree>
    <p:extLst>
      <p:ext uri="{BB962C8B-B14F-4D97-AF65-F5344CB8AC3E}">
        <p14:creationId xmlns:p14="http://schemas.microsoft.com/office/powerpoint/2010/main" val="139106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1452175" y="2241499"/>
            <a:ext cx="4597960" cy="1685077"/>
          </a:xfrm>
          <a:prstGeom prst="rect">
            <a:avLst/>
          </a:prstGeom>
          <a:noFill/>
        </p:spPr>
        <p:txBody>
          <a:bodyPr wrap="square">
            <a:spAutoFit/>
          </a:bodyPr>
          <a:lstStyle/>
          <a:p>
            <a:pPr marL="914400" marR="0" algn="just">
              <a:lnSpc>
                <a:spcPct val="115000"/>
              </a:lnSpc>
              <a:spcBef>
                <a:spcPts val="0"/>
              </a:spcBef>
              <a:spcAft>
                <a:spcPts val="0"/>
              </a:spcAft>
            </a:pPr>
            <a:r>
              <a:rPr lang="en-US" sz="1800" dirty="0">
                <a:effectLst/>
                <a:latin typeface="Adobe Arabic" panose="02040503050201020203" pitchFamily="18" charset="-78"/>
                <a:ea typeface="Times New Roman" panose="02020603050405020304" pitchFamily="18" charset="0"/>
                <a:cs typeface="Adobe Arabic" panose="02040503050201020203" pitchFamily="18" charset="-78"/>
              </a:rPr>
              <a:t>We have 2 use cases of Timer, the first is for the character, the second is for the Enemy. For the character we adjust the bullet will shoot from bottom to top, and for Enemy, it will be from top to bottom.</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Text&#10;&#10;Description automatically generated">
            <a:extLst>
              <a:ext uri="{FF2B5EF4-FFF2-40B4-BE49-F238E27FC236}">
                <a16:creationId xmlns:a16="http://schemas.microsoft.com/office/drawing/2014/main" id="{D50DAA57-E3B1-BD2A-CAE7-8AF578B560A3}"/>
              </a:ext>
            </a:extLst>
          </p:cNvPr>
          <p:cNvPicPr>
            <a:picLocks noChangeAspect="1"/>
          </p:cNvPicPr>
          <p:nvPr/>
        </p:nvPicPr>
        <p:blipFill>
          <a:blip r:embed="rId31"/>
          <a:stretch>
            <a:fillRect/>
          </a:stretch>
        </p:blipFill>
        <p:spPr>
          <a:xfrm>
            <a:off x="6606671" y="2171340"/>
            <a:ext cx="2880741" cy="2512206"/>
          </a:xfrm>
          <a:prstGeom prst="rect">
            <a:avLst/>
          </a:prstGeom>
        </p:spPr>
      </p:pic>
      <p:sp>
        <p:nvSpPr>
          <p:cNvPr id="24" name="TextBox 23">
            <a:extLst>
              <a:ext uri="{FF2B5EF4-FFF2-40B4-BE49-F238E27FC236}">
                <a16:creationId xmlns:a16="http://schemas.microsoft.com/office/drawing/2014/main" id="{04C15DB7-8A62-F1FF-294A-28EA3C599B8B}"/>
              </a:ext>
            </a:extLst>
          </p:cNvPr>
          <p:cNvSpPr txBox="1"/>
          <p:nvPr/>
        </p:nvSpPr>
        <p:spPr>
          <a:xfrm>
            <a:off x="1425302" y="4852015"/>
            <a:ext cx="4651706" cy="729430"/>
          </a:xfrm>
          <a:prstGeom prst="rect">
            <a:avLst/>
          </a:prstGeom>
          <a:noFill/>
        </p:spPr>
        <p:txBody>
          <a:bodyPr wrap="square">
            <a:spAutoFit/>
          </a:bodyPr>
          <a:lstStyle/>
          <a:p>
            <a:pPr marL="914400" marR="0" algn="just">
              <a:lnSpc>
                <a:spcPct val="115000"/>
              </a:lnSpc>
              <a:spcBef>
                <a:spcPts val="0"/>
              </a:spcBef>
              <a:spcAft>
                <a:spcPts val="0"/>
              </a:spcAft>
            </a:pPr>
            <a:r>
              <a:rPr lang="en-US" sz="1800" dirty="0">
                <a:effectLst/>
                <a:latin typeface="Adobe Arabic" panose="02040503050201020203" pitchFamily="18" charset="-78"/>
                <a:ea typeface="Times New Roman" panose="02020603050405020304" pitchFamily="18" charset="0"/>
                <a:cs typeface="Adobe Arabic" panose="02040503050201020203" pitchFamily="18" charset="-78"/>
              </a:rPr>
              <a:t>For us to use in the game interface, we call the Enemy class with the following method:</a:t>
            </a:r>
            <a:endParaRPr lang="en-US" sz="14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6" name="Picture 25" descr="Text&#10;&#10;Description automatically generated">
            <a:extLst>
              <a:ext uri="{FF2B5EF4-FFF2-40B4-BE49-F238E27FC236}">
                <a16:creationId xmlns:a16="http://schemas.microsoft.com/office/drawing/2014/main" id="{D77727B4-06B0-7720-62C0-028EEC7897B0}"/>
              </a:ext>
            </a:extLst>
          </p:cNvPr>
          <p:cNvPicPr>
            <a:picLocks noChangeAspect="1"/>
          </p:cNvPicPr>
          <p:nvPr/>
        </p:nvPicPr>
        <p:blipFill>
          <a:blip r:embed="rId32"/>
          <a:stretch>
            <a:fillRect/>
          </a:stretch>
        </p:blipFill>
        <p:spPr>
          <a:xfrm>
            <a:off x="6168664" y="4787265"/>
            <a:ext cx="3457346" cy="971544"/>
          </a:xfrm>
          <a:prstGeom prst="rect">
            <a:avLst/>
          </a:prstGeom>
        </p:spPr>
      </p:pic>
    </p:spTree>
    <p:extLst>
      <p:ext uri="{BB962C8B-B14F-4D97-AF65-F5344CB8AC3E}">
        <p14:creationId xmlns:p14="http://schemas.microsoft.com/office/powerpoint/2010/main" val="11950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46276"/>
          </a:xfrm>
          <a:prstGeom prst="rect">
            <a:avLst/>
          </a:prstGeom>
          <a:noFill/>
        </p:spPr>
        <p:txBody>
          <a:bodyPr wrap="square">
            <a:spAutoFit/>
          </a:bodyPr>
          <a:lstStyle/>
          <a:p>
            <a:pPr marR="0" lvl="0">
              <a:lnSpc>
                <a:spcPct val="115000"/>
              </a:lnSpc>
              <a:spcBef>
                <a:spcPts val="0"/>
              </a:spcBef>
              <a:spcAft>
                <a:spcPts val="0"/>
              </a:spcAft>
            </a:pPr>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5.       Handling Game Situations.</a:t>
            </a:r>
            <a:endParaRPr lang="en-US" sz="20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1603139" y="2546484"/>
            <a:ext cx="6941421" cy="2397066"/>
          </a:xfrm>
          <a:prstGeom prst="rect">
            <a:avLst/>
          </a:prstGeom>
          <a:noFill/>
        </p:spPr>
        <p:txBody>
          <a:bodyPr wrap="square">
            <a:spAutoFit/>
          </a:bodyPr>
          <a:lstStyle/>
          <a:p>
            <a:pPr marL="1200150" marR="0" indent="-285750">
              <a:spcBef>
                <a:spcPts val="0"/>
              </a:spcBef>
              <a:spcAft>
                <a:spcPts val="0"/>
              </a:spcAft>
              <a:buFontTx/>
              <a:buChar char="-"/>
            </a:pPr>
            <a:r>
              <a:rPr lang="en-US" sz="18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Characters Shooting Enemy.</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50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We handle the control for the character, create the enemy, discharge the bullets, then we proceed to handle the situation where the character discharges bullets at the enemy.</a:t>
            </a:r>
          </a:p>
          <a:p>
            <a:pPr marL="914400" marR="0" algn="just">
              <a:lnSpc>
                <a:spcPct val="150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distinguish players from enemies, we use Tag Objects to differentiate.</a:t>
            </a:r>
          </a:p>
          <a:p>
            <a:pPr marL="914400" marR="0" algn="just">
              <a:lnSpc>
                <a:spcPct val="150000"/>
              </a:lnSpc>
              <a:spcBef>
                <a:spcPts val="0"/>
              </a:spcBef>
              <a:spcAft>
                <a:spcPts val="0"/>
              </a:spcAft>
            </a:pPr>
            <a:r>
              <a:rPr lang="en-US" sz="1800" dirty="0">
                <a:effectLst/>
                <a:latin typeface="Adobe Arabic" panose="02040503050201020203" pitchFamily="18" charset="-78"/>
                <a:ea typeface="Calibri" panose="020F0502020204030204" pitchFamily="34" charset="0"/>
                <a:cs typeface="Adobe Arabic" panose="02040503050201020203" pitchFamily="18" charset="-78"/>
              </a:rPr>
              <a:t>We will then check the impact agent for each object.</a:t>
            </a:r>
          </a:p>
        </p:txBody>
      </p:sp>
    </p:spTree>
    <p:extLst>
      <p:ext uri="{BB962C8B-B14F-4D97-AF65-F5344CB8AC3E}">
        <p14:creationId xmlns:p14="http://schemas.microsoft.com/office/powerpoint/2010/main" val="15324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46276"/>
          </a:xfrm>
          <a:prstGeom prst="rect">
            <a:avLst/>
          </a:prstGeom>
          <a:noFill/>
        </p:spPr>
        <p:txBody>
          <a:bodyPr wrap="square">
            <a:spAutoFit/>
          </a:bodyPr>
          <a:lstStyle/>
          <a:p>
            <a:pPr marR="0" lvl="0">
              <a:lnSpc>
                <a:spcPct val="115000"/>
              </a:lnSpc>
              <a:spcBef>
                <a:spcPts val="0"/>
              </a:spcBef>
              <a:spcAft>
                <a:spcPts val="0"/>
              </a:spcAft>
            </a:pPr>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5.       Handling Game Situations.</a:t>
            </a:r>
            <a:endParaRPr lang="en-US" sz="20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1452175" y="2407279"/>
            <a:ext cx="8085352" cy="410882"/>
          </a:xfrm>
          <a:prstGeom prst="rect">
            <a:avLst/>
          </a:prstGeom>
          <a:noFill/>
        </p:spPr>
        <p:txBody>
          <a:bodyPr wrap="square">
            <a:spAutoFit/>
          </a:bodyPr>
          <a:lstStyle/>
          <a:p>
            <a:pPr marL="914400" marR="0">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Here's how we execute the code:</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Text&#10;&#10;Description automatically generated">
            <a:extLst>
              <a:ext uri="{FF2B5EF4-FFF2-40B4-BE49-F238E27FC236}">
                <a16:creationId xmlns:a16="http://schemas.microsoft.com/office/drawing/2014/main" id="{24691DAF-CA0D-4EE4-6BFB-94971D6E8461}"/>
              </a:ext>
            </a:extLst>
          </p:cNvPr>
          <p:cNvPicPr>
            <a:picLocks noChangeAspect="1"/>
          </p:cNvPicPr>
          <p:nvPr/>
        </p:nvPicPr>
        <p:blipFill>
          <a:blip r:embed="rId31"/>
          <a:stretch>
            <a:fillRect/>
          </a:stretch>
        </p:blipFill>
        <p:spPr>
          <a:xfrm>
            <a:off x="2454116" y="2994320"/>
            <a:ext cx="5876634" cy="2324813"/>
          </a:xfrm>
          <a:prstGeom prst="rect">
            <a:avLst/>
          </a:prstGeom>
        </p:spPr>
      </p:pic>
    </p:spTree>
    <p:extLst>
      <p:ext uri="{BB962C8B-B14F-4D97-AF65-F5344CB8AC3E}">
        <p14:creationId xmlns:p14="http://schemas.microsoft.com/office/powerpoint/2010/main" val="267395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46276"/>
          </a:xfrm>
          <a:prstGeom prst="rect">
            <a:avLst/>
          </a:prstGeom>
          <a:noFill/>
        </p:spPr>
        <p:txBody>
          <a:bodyPr wrap="square">
            <a:spAutoFit/>
          </a:bodyPr>
          <a:lstStyle/>
          <a:p>
            <a:pPr marR="0" lvl="0">
              <a:lnSpc>
                <a:spcPct val="115000"/>
              </a:lnSpc>
              <a:spcBef>
                <a:spcPts val="0"/>
              </a:spcBef>
              <a:spcAft>
                <a:spcPts val="0"/>
              </a:spcAft>
            </a:pPr>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5.       Handling Game Situations.</a:t>
            </a:r>
            <a:endParaRPr lang="en-US" sz="20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1559520" y="2217910"/>
            <a:ext cx="6549869" cy="907749"/>
          </a:xfrm>
          <a:prstGeom prst="rect">
            <a:avLst/>
          </a:prstGeom>
          <a:noFill/>
        </p:spPr>
        <p:txBody>
          <a:bodyPr wrap="square">
            <a:spAutoFit/>
          </a:bodyPr>
          <a:lstStyle/>
          <a:p>
            <a:pPr marL="914400" marR="0" algn="just">
              <a:lnSpc>
                <a:spcPct val="115000"/>
              </a:lnSpc>
              <a:spcBef>
                <a:spcPts val="0"/>
              </a:spcBef>
              <a:spcAft>
                <a:spcPts val="0"/>
              </a:spcAft>
            </a:pPr>
            <a:r>
              <a:rPr lang="en-US" sz="24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Enemy Shooting Characters &amp; End Game.</a:t>
            </a:r>
            <a:endParaRPr lang="en-US" sz="24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23" name="TextBox 22">
            <a:extLst>
              <a:ext uri="{FF2B5EF4-FFF2-40B4-BE49-F238E27FC236}">
                <a16:creationId xmlns:a16="http://schemas.microsoft.com/office/drawing/2014/main" id="{41844B5B-8FEA-7384-3703-AA9D2A8A0A87}"/>
              </a:ext>
            </a:extLst>
          </p:cNvPr>
          <p:cNvSpPr txBox="1"/>
          <p:nvPr/>
        </p:nvSpPr>
        <p:spPr>
          <a:xfrm>
            <a:off x="2453580" y="2931021"/>
            <a:ext cx="3964055" cy="2951064"/>
          </a:xfrm>
          <a:prstGeom prst="rect">
            <a:avLst/>
          </a:prstGeom>
          <a:noFill/>
        </p:spPr>
        <p:txBody>
          <a:bodyPr wrap="square">
            <a:spAutoFit/>
          </a:bodyPr>
          <a:lstStyle/>
          <a:p>
            <a:pPr algn="just">
              <a:lnSpc>
                <a:spcPct val="150000"/>
              </a:lnSpc>
            </a:pPr>
            <a:r>
              <a:rPr lang="en-US" sz="1800">
                <a:effectLst/>
                <a:latin typeface="Adobe Arabic" panose="02040503050201020203" pitchFamily="18" charset="-78"/>
                <a:ea typeface="Times New Roman" panose="02020603050405020304" pitchFamily="18" charset="0"/>
                <a:cs typeface="Adobe Arabic" panose="02040503050201020203" pitchFamily="18" charset="-78"/>
              </a:rPr>
              <a:t>Similar to the Character Shooting the enemy above, the code implementation is the same. And by the way we have added end game function here, when player is hit with all health it will make game over here and will show end game result along with other buttons.</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4" name="Picture 23" descr="Text&#10;&#10;Description automatically generated">
            <a:extLst>
              <a:ext uri="{FF2B5EF4-FFF2-40B4-BE49-F238E27FC236}">
                <a16:creationId xmlns:a16="http://schemas.microsoft.com/office/drawing/2014/main" id="{16B733B2-9B21-15E3-F633-91E4E167AA15}"/>
              </a:ext>
            </a:extLst>
          </p:cNvPr>
          <p:cNvPicPr>
            <a:picLocks noChangeAspect="1"/>
          </p:cNvPicPr>
          <p:nvPr/>
        </p:nvPicPr>
        <p:blipFill>
          <a:blip r:embed="rId31"/>
          <a:stretch>
            <a:fillRect/>
          </a:stretch>
        </p:blipFill>
        <p:spPr>
          <a:xfrm>
            <a:off x="6464923" y="2726177"/>
            <a:ext cx="2949823" cy="1200329"/>
          </a:xfrm>
          <a:prstGeom prst="rect">
            <a:avLst/>
          </a:prstGeom>
        </p:spPr>
      </p:pic>
      <p:pic>
        <p:nvPicPr>
          <p:cNvPr id="26" name="Picture 25" descr="Text&#10;&#10;Description automatically generated">
            <a:extLst>
              <a:ext uri="{FF2B5EF4-FFF2-40B4-BE49-F238E27FC236}">
                <a16:creationId xmlns:a16="http://schemas.microsoft.com/office/drawing/2014/main" id="{7031B209-2DE1-3F44-1606-D6AAFDA39213}"/>
              </a:ext>
            </a:extLst>
          </p:cNvPr>
          <p:cNvPicPr>
            <a:picLocks noChangeAspect="1"/>
          </p:cNvPicPr>
          <p:nvPr/>
        </p:nvPicPr>
        <p:blipFill>
          <a:blip r:embed="rId32"/>
          <a:stretch>
            <a:fillRect/>
          </a:stretch>
        </p:blipFill>
        <p:spPr>
          <a:xfrm>
            <a:off x="6464923" y="4032676"/>
            <a:ext cx="3271215" cy="1748473"/>
          </a:xfrm>
          <a:prstGeom prst="rect">
            <a:avLst/>
          </a:prstGeom>
        </p:spPr>
      </p:pic>
    </p:spTree>
    <p:extLst>
      <p:ext uri="{BB962C8B-B14F-4D97-AF65-F5344CB8AC3E}">
        <p14:creationId xmlns:p14="http://schemas.microsoft.com/office/powerpoint/2010/main" val="10376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46276"/>
          </a:xfrm>
          <a:prstGeom prst="rect">
            <a:avLst/>
          </a:prstGeom>
          <a:noFill/>
        </p:spPr>
        <p:txBody>
          <a:bodyPr wrap="square">
            <a:spAutoFit/>
          </a:bodyPr>
          <a:lstStyle/>
          <a:p>
            <a:pPr marR="0" lvl="0">
              <a:lnSpc>
                <a:spcPct val="115000"/>
              </a:lnSpc>
              <a:spcBef>
                <a:spcPts val="0"/>
              </a:spcBef>
              <a:spcAft>
                <a:spcPts val="0"/>
              </a:spcAft>
            </a:pPr>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5.       Handling Game Situations.</a:t>
            </a:r>
            <a:endParaRPr lang="en-US" sz="20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3" name="TextBox 22">
            <a:extLst>
              <a:ext uri="{FF2B5EF4-FFF2-40B4-BE49-F238E27FC236}">
                <a16:creationId xmlns:a16="http://schemas.microsoft.com/office/drawing/2014/main" id="{41844B5B-8FEA-7384-3703-AA9D2A8A0A87}"/>
              </a:ext>
            </a:extLst>
          </p:cNvPr>
          <p:cNvSpPr txBox="1"/>
          <p:nvPr/>
        </p:nvSpPr>
        <p:spPr>
          <a:xfrm>
            <a:off x="1641472" y="2236840"/>
            <a:ext cx="7426328" cy="2322174"/>
          </a:xfrm>
          <a:prstGeom prst="rect">
            <a:avLst/>
          </a:prstGeom>
          <a:noFill/>
        </p:spPr>
        <p:txBody>
          <a:bodyPr wrap="square">
            <a:spAutoFit/>
          </a:bodyPr>
          <a:lstStyle/>
          <a:p>
            <a:pPr marL="914400" marR="0">
              <a:lnSpc>
                <a:spcPct val="115000"/>
              </a:lnSpc>
              <a:spcBef>
                <a:spcPts val="0"/>
              </a:spcBef>
              <a:spcAft>
                <a:spcPts val="0"/>
              </a:spcAft>
            </a:pP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Drop Coins.</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As in the above code, we have added the function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DropCoins</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this is a function that will drop coins when an enemy dies, this coin is used for players to buy items, at the end of the game you will see a paragraph code to save coin to data.</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Creating a coin is quite simple, just create a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PictureBox</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and Add it to the form.</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Text&#10;&#10;Description automatically generated">
            <a:extLst>
              <a:ext uri="{FF2B5EF4-FFF2-40B4-BE49-F238E27FC236}">
                <a16:creationId xmlns:a16="http://schemas.microsoft.com/office/drawing/2014/main" id="{2CF54060-5F17-DADE-FA88-3B01C948EC01}"/>
              </a:ext>
            </a:extLst>
          </p:cNvPr>
          <p:cNvPicPr>
            <a:picLocks noChangeAspect="1"/>
          </p:cNvPicPr>
          <p:nvPr/>
        </p:nvPicPr>
        <p:blipFill>
          <a:blip r:embed="rId31"/>
          <a:stretch>
            <a:fillRect/>
          </a:stretch>
        </p:blipFill>
        <p:spPr>
          <a:xfrm>
            <a:off x="4270923" y="4198878"/>
            <a:ext cx="4380865" cy="1558290"/>
          </a:xfrm>
          <a:prstGeom prst="rect">
            <a:avLst/>
          </a:prstGeom>
        </p:spPr>
      </p:pic>
    </p:spTree>
    <p:extLst>
      <p:ext uri="{BB962C8B-B14F-4D97-AF65-F5344CB8AC3E}">
        <p14:creationId xmlns:p14="http://schemas.microsoft.com/office/powerpoint/2010/main" val="107847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46276"/>
          </a:xfrm>
          <a:prstGeom prst="rect">
            <a:avLst/>
          </a:prstGeom>
          <a:noFill/>
        </p:spPr>
        <p:txBody>
          <a:bodyPr wrap="square">
            <a:spAutoFit/>
          </a:bodyPr>
          <a:lstStyle/>
          <a:p>
            <a:pPr marR="0" lvl="0">
              <a:lnSpc>
                <a:spcPct val="115000"/>
              </a:lnSpc>
              <a:spcBef>
                <a:spcPts val="0"/>
              </a:spcBef>
              <a:spcAft>
                <a:spcPts val="0"/>
              </a:spcAft>
            </a:pPr>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5.       Handling Game Situations.</a:t>
            </a:r>
            <a:endParaRPr lang="en-US" sz="200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3" name="TextBox 22">
            <a:extLst>
              <a:ext uri="{FF2B5EF4-FFF2-40B4-BE49-F238E27FC236}">
                <a16:creationId xmlns:a16="http://schemas.microsoft.com/office/drawing/2014/main" id="{41844B5B-8FEA-7384-3703-AA9D2A8A0A87}"/>
              </a:ext>
            </a:extLst>
          </p:cNvPr>
          <p:cNvSpPr txBox="1"/>
          <p:nvPr/>
        </p:nvSpPr>
        <p:spPr>
          <a:xfrm>
            <a:off x="1616744" y="2294660"/>
            <a:ext cx="6096000" cy="729430"/>
          </a:xfrm>
          <a:prstGeom prst="rect">
            <a:avLst/>
          </a:prstGeom>
          <a:noFill/>
        </p:spPr>
        <p:txBody>
          <a:bodyPr wrap="square">
            <a:spAutoFit/>
          </a:bodyPr>
          <a:lstStyle/>
          <a:p>
            <a:pPr marL="914400" marR="0">
              <a:lnSpc>
                <a:spcPct val="115000"/>
              </a:lnSpc>
              <a:spcBef>
                <a:spcPts val="0"/>
              </a:spcBef>
              <a:spcAft>
                <a:spcPts val="0"/>
              </a:spcAft>
            </a:pPr>
            <a:r>
              <a:rPr lang="en-US" sz="1800">
                <a:effectLst/>
                <a:latin typeface="Adobe Arabic" panose="02040503050201020203" pitchFamily="18" charset="-78"/>
                <a:ea typeface="Times New Roman" panose="02020603050405020304" pitchFamily="18" charset="0"/>
                <a:cs typeface="Adobe Arabic" panose="02040503050201020203" pitchFamily="18" charset="-78"/>
              </a:rPr>
              <a:t>Then we use a Stopwatch to make it fall from the top, players just need to touch the coin to have it added to their data</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descr="Text&#10;&#10;Description automatically generated">
            <a:extLst>
              <a:ext uri="{FF2B5EF4-FFF2-40B4-BE49-F238E27FC236}">
                <a16:creationId xmlns:a16="http://schemas.microsoft.com/office/drawing/2014/main" id="{23C30A66-253F-345D-D749-9697811EB8C5}"/>
              </a:ext>
            </a:extLst>
          </p:cNvPr>
          <p:cNvPicPr>
            <a:picLocks noChangeAspect="1"/>
          </p:cNvPicPr>
          <p:nvPr/>
        </p:nvPicPr>
        <p:blipFill>
          <a:blip r:embed="rId31"/>
          <a:stretch>
            <a:fillRect/>
          </a:stretch>
        </p:blipFill>
        <p:spPr>
          <a:xfrm>
            <a:off x="3602545" y="3472651"/>
            <a:ext cx="4373880" cy="2062480"/>
          </a:xfrm>
          <a:prstGeom prst="rect">
            <a:avLst/>
          </a:prstGeom>
        </p:spPr>
      </p:pic>
    </p:spTree>
    <p:extLst>
      <p:ext uri="{BB962C8B-B14F-4D97-AF65-F5344CB8AC3E}">
        <p14:creationId xmlns:p14="http://schemas.microsoft.com/office/powerpoint/2010/main" val="22971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582</Words>
  <Application>Microsoft Office PowerPoint</Application>
  <PresentationFormat>Widescreen</PresentationFormat>
  <Paragraphs>91</Paragraphs>
  <Slides>13</Slides>
  <Notes>9</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Adobe Arabic</vt:lpstr>
      <vt:lpstr>Adobe Devanagari</vt:lpstr>
      <vt:lpstr>Adobe Garamond Pro Bold</vt:lpstr>
      <vt:lpstr>Adobe Kaiti Std R</vt:lpstr>
      <vt:lpstr>Arial</vt:lpstr>
      <vt:lpstr>Bodoni MT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Thang</dc:creator>
  <cp:lastModifiedBy>Tran Thang</cp:lastModifiedBy>
  <cp:revision>2</cp:revision>
  <dcterms:created xsi:type="dcterms:W3CDTF">2022-12-30T02:10:27Z</dcterms:created>
  <dcterms:modified xsi:type="dcterms:W3CDTF">2022-12-30T02:25:15Z</dcterms:modified>
</cp:coreProperties>
</file>